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6" r:id="rId3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SohJ1hRnW1g7WkWUOb10Q==" hashData="xYVsPiNxr9J3/8u9dkTHHH1xUKUrdQXh6miWJCXTfytK9H6+hBma42yzvN1+EMXHG5JxnjWCEEZeExZK51xC7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0" autoAdjust="0"/>
    <p:restoredTop sz="94660"/>
  </p:normalViewPr>
  <p:slideViewPr>
    <p:cSldViewPr snapToGrid="0">
      <p:cViewPr>
        <p:scale>
          <a:sx n="90" d="100"/>
          <a:sy n="90" d="100"/>
        </p:scale>
        <p:origin x="1278" y="6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9ACB44-D32D-9323-A375-D41677C9C6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5FAA64-6FDD-ADF9-5F9F-9E961230E4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15D54F-F119-BDD9-2B85-2ED15BF3F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C6083-5565-4494-8C52-DEF94095D5AB}" type="datetimeFigureOut">
              <a:rPr lang="fr-FR" smtClean="0"/>
              <a:t>03/03/2024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130BD1-F171-6617-7541-037FAF012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A74107-E543-0CE0-35EB-19C906F22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5B5D-C3D9-40F4-AD91-C25B6CC05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6904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AC966D-C3D2-E69D-A012-A362BB9D4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CEE9144-2845-907E-1ED3-141AEED0AA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FA343A-96A2-7504-6C19-1A2F7AB88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C6083-5565-4494-8C52-DEF94095D5AB}" type="datetimeFigureOut">
              <a:rPr lang="fr-FR" smtClean="0"/>
              <a:t>03/03/2024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9CE10A-7D07-613A-6BB3-345417B0F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B0CF1B-13A7-2119-4FD6-F1906B231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5B5D-C3D9-40F4-AD91-C25B6CC05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052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E8DA50-5573-66EC-BEFA-5AB4324A9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E4EF28-0694-28D5-9F92-65F15C8A7F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E5C14C-BA49-4B12-98FB-4C4FA495D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C6083-5565-4494-8C52-DEF94095D5AB}" type="datetimeFigureOut">
              <a:rPr lang="fr-FR" smtClean="0"/>
              <a:t>03/03/2024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75ECAA-F4DC-BBD4-2050-7BC891430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8B5CBF-EDBE-086A-BC77-5D88DD626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5B5D-C3D9-40F4-AD91-C25B6CC05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808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B78E18-F3D5-7EB5-3B09-880B9B3B9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D3A49B-563E-E805-FE44-BDB99F86EB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5A09C0-2A85-8E83-1B5C-9EBD6CB198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48CCD26-01DE-CEBF-B960-C3931461E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C6083-5565-4494-8C52-DEF94095D5AB}" type="datetimeFigureOut">
              <a:rPr lang="fr-FR" smtClean="0"/>
              <a:t>03/03/2024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36B1366-47B8-2344-4B19-43301D006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60C8C1B-C476-5C2A-E49D-468235186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5B5D-C3D9-40F4-AD91-C25B6CC05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8352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ABB97B-2650-CA51-EA1B-3F533809E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29EF7E-EB98-FF3D-38DF-956640883F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8369500-4A74-B673-21CE-D97418754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73B5126-9523-7E00-EFAA-2CB90E7E98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44FDF1D-43A4-86ED-D34C-3D807451FB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0393D63-72E3-F489-E2EB-3639A2D8D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C6083-5565-4494-8C52-DEF94095D5AB}" type="datetimeFigureOut">
              <a:rPr lang="fr-FR" smtClean="0"/>
              <a:t>03/03/2024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C1A88E1-3E77-E70D-A8C7-E99AE9CD3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53C9B57-568F-EFD3-1EC9-7245E5E79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5B5D-C3D9-40F4-AD91-C25B6CC05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7954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E69AB0-4613-8CB0-2556-5041443EB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FBC56A3-76E7-17E9-DE13-C7DBB08F1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C6083-5565-4494-8C52-DEF94095D5AB}" type="datetimeFigureOut">
              <a:rPr lang="fr-FR" smtClean="0"/>
              <a:t>03/03/2024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A513ED8-917B-5269-0E37-B5184654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334710F-B70B-E541-6F9A-88F2F036A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5B5D-C3D9-40F4-AD91-C25B6CC05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13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2A72D-2861-8A01-F838-8E5DD923B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C6083-5565-4494-8C52-DEF94095D5AB}" type="datetimeFigureOut">
              <a:rPr lang="fr-FR" smtClean="0"/>
              <a:t>03/03/2024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E721421-504F-2EDF-9335-E23CD407E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4342DA5-4E31-C424-8464-834511E46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5B5D-C3D9-40F4-AD91-C25B6CC05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51777E-43DC-D3B3-5C5D-49A6DC64F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293AAD6-E3FE-31F8-C885-528EABCCCC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8BBE975-5EF0-13C5-45C7-3A8C4E9F0F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2999D48-E072-99EA-AEF4-1E987320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C6083-5565-4494-8C52-DEF94095D5AB}" type="datetimeFigureOut">
              <a:rPr lang="fr-FR" smtClean="0"/>
              <a:t>03/03/2024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EB2044D-F480-5F58-A18A-4BB71F5A2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661D5EF-E41E-533C-C348-B583DD560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5B5D-C3D9-40F4-AD91-C25B6CC05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2802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D70C39-9C88-D18D-1606-1B46639C2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01318D4-8C98-AAD6-461F-C7CDC7A33D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547FF2D-50F8-408A-7E80-A5740A3AE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169AB3D-229B-4672-FE81-69D3FAA66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C6083-5565-4494-8C52-DEF94095D5AB}" type="datetimeFigureOut">
              <a:rPr lang="fr-FR" smtClean="0"/>
              <a:t>03/03/2024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D664337-E9C7-BFEF-04E8-592E8EBFA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C437FE7-CA88-21CF-71A3-82E4D92EC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5B5D-C3D9-40F4-AD91-C25B6CC05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846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794386-B213-56B6-1665-D6B6B609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DE202AD-E4FF-F11A-E706-4BC24C714F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3E0EE1-70BE-2E82-FB97-332852AA9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C6083-5565-4494-8C52-DEF94095D5AB}" type="datetimeFigureOut">
              <a:rPr lang="fr-FR" smtClean="0"/>
              <a:t>03/03/2024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5D27A6-18F5-51FC-A3F9-ED2B4CA9A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CB63AD-3F96-5FCA-9CEF-1165605B1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5B5D-C3D9-40F4-AD91-C25B6CC05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628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AB34138-52BB-BFFB-E7BD-7043C75047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F8FB732-6D34-FDD1-2B1D-277D7B871B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E9C6D9-D172-FE45-804F-56643AEBF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C6083-5565-4494-8C52-DEF94095D5AB}" type="datetimeFigureOut">
              <a:rPr lang="fr-FR" smtClean="0"/>
              <a:t>03/03/2024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A2D736-2189-8FC5-7683-4EB73EC93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5D2BAF-FFAA-A470-68CF-C0A03FC62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5B5D-C3D9-40F4-AD91-C25B6CC05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959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chemeClr val="accent1">
                <a:lumMod val="75000"/>
              </a:schemeClr>
            </a:gs>
            <a:gs pos="1000">
              <a:srgbClr val="7030A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45CCB0F-AEFF-BFF1-663D-CE9841817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71A5A51-5ADC-C0D9-52C8-0AD778411D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C4E083-D79B-1903-19BC-2B0482F1BD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C6083-5565-4494-8C52-DEF94095D5AB}" type="datetimeFigureOut">
              <a:rPr lang="fr-FR" smtClean="0"/>
              <a:t>03/03/2024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C9390B-B40F-AAAC-8A4D-1AD53766DD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3A5295-68EF-917E-68CA-89D172D7A7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C85B5D-C3D9-40F4-AD91-C25B6CC05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0514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7" Type="http://schemas.openxmlformats.org/officeDocument/2006/relationships/image" Target="../media/image41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37.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A5D69E-FF01-A7FB-85E4-883ECA9B2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1" y="0"/>
            <a:ext cx="121152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234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141D2E-B678-4FFA-8C7B-4B19A81B2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27"/>
            <a:ext cx="12192000" cy="6825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65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05B50A-8251-1186-0B35-43CEBFA11E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33"/>
            <a:ext cx="12192000" cy="6798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583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506D32-75E8-D5A5-42F5-EB16F7B5D5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" y="0"/>
            <a:ext cx="12176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15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0E0D7F-F34A-65FA-E033-3E6314E2D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988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E33BDD-3EF8-3B52-3B15-6BD9B6E45B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0"/>
            <a:ext cx="12192000" cy="68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744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BEC0852-2252-F42C-9F77-BABC4573A8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730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1F87C4-0F41-D00B-6FA2-2A377D1570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609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D3D4BB-974D-A215-AA8C-90CE73D35E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00"/>
            <a:ext cx="12192000" cy="680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494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A6E1DB-5B7D-EDA6-69C3-0FF54C608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34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87827A-472D-7BC3-0894-A0923BCBA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3" y="0"/>
            <a:ext cx="121023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61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1352FE-BF1C-2341-CE51-A71E54B056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726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945C23-F3C5-6980-3ADF-659B3BCF9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33"/>
            <a:ext cx="12192000" cy="682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80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7D50FA-9B4B-DCE0-52CF-E95E0AB6A6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6"/>
            <a:ext cx="12192000" cy="68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654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2E8B00-53EB-C299-A33E-1FEFA002E0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"/>
            <a:ext cx="12192000" cy="684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351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CB1623-2D46-C218-8E66-350251A38C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0"/>
            <a:ext cx="12192000" cy="68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579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A972A9-D5DD-5124-DA58-F838429D80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88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99967F-CA7D-1ACE-F47F-D4600B665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631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7755FC-B308-DC4D-DA88-279D58206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15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6C4889-0D8B-F74D-7393-8F60785C8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" y="0"/>
            <a:ext cx="12176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610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4B8992-3A32-B2D0-24DF-3208D9E4C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"/>
            <a:ext cx="12192000" cy="684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928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7BF39A-04EA-90B7-0DAE-CCEC4DF18A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999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A43782-FB6A-635E-0B0A-703EF903C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189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072212-EE3D-F954-6092-69112F448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051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2CFE76-5F87-B083-8991-7213C27BED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0"/>
            <a:ext cx="12192000" cy="68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916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668978-37F0-1FFC-FFBB-828772BA6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524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33FF7B-A88A-16F4-3CBE-56482B1A0C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5" y="0"/>
            <a:ext cx="121619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476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C55EE9-6149-F271-87A4-02379B858A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866"/>
            <a:ext cx="12192000" cy="6790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780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CF4777-3F07-6129-442D-033B3E7127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866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64D043-C783-3DDF-7BCF-B7F5006596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66"/>
            <a:ext cx="12192000" cy="681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750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D36F3D-7C64-73ED-A5FC-CA8B3ED575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6"/>
            <a:ext cx="12192000" cy="68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195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7C2DB8-91F2-CB7B-9572-98E8ED82E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654"/>
            <a:ext cx="12192000" cy="6800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764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E747E5-22C0-A8CD-16FB-BF598D89B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" y="0"/>
            <a:ext cx="12176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208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2022,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Grand écran</PresentationFormat>
  <Paragraphs>7</Paragraphs>
  <Slides>35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Loulou Kierzkowski</dc:creator>
  <cp:lastModifiedBy>Loulou Kierzkowski</cp:lastModifiedBy>
  <cp:revision>1</cp:revision>
  <dcterms:created xsi:type="dcterms:W3CDTF">2024-03-03T19:12:50Z</dcterms:created>
  <dcterms:modified xsi:type="dcterms:W3CDTF">2024-03-03T19:53:34Z</dcterms:modified>
</cp:coreProperties>
</file>