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92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97" r:id="rId15"/>
    <p:sldId id="269" r:id="rId16"/>
    <p:sldId id="270" r:id="rId17"/>
    <p:sldId id="271" r:id="rId18"/>
    <p:sldId id="272" r:id="rId19"/>
    <p:sldId id="284" r:id="rId20"/>
    <p:sldId id="273" r:id="rId21"/>
    <p:sldId id="274" r:id="rId22"/>
    <p:sldId id="275" r:id="rId23"/>
    <p:sldId id="276" r:id="rId24"/>
    <p:sldId id="277" r:id="rId25"/>
    <p:sldId id="278" r:id="rId26"/>
    <p:sldId id="279" r:id="rId27"/>
    <p:sldId id="280" r:id="rId28"/>
    <p:sldId id="281" r:id="rId29"/>
    <p:sldId id="282" r:id="rId30"/>
    <p:sldId id="283" r:id="rId31"/>
    <p:sldId id="296" r:id="rId32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HfgwWXdV8Bp2bwOix7k5wg==" hashData="7+yEgJoYn2+LYTq6v25c7p/F2vE2rU1cHYP81WKgeQSwXWbAd3w7K0ktNCuzIIS+gmUjaCvNGn58CbZfbNp1Qw=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7000" autoAdjust="0"/>
    <p:restoredTop sz="94660"/>
  </p:normalViewPr>
  <p:slideViewPr>
    <p:cSldViewPr snapToGrid="0">
      <p:cViewPr>
        <p:scale>
          <a:sx n="90" d="100"/>
          <a:sy n="90" d="100"/>
        </p:scale>
        <p:origin x="1278" y="47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5AC78AD-3AC7-DE3D-7814-E78E2A37717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1D0DFE6A-D2B6-E270-9F27-8569A2771B1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78815156-FF92-5A9F-6D4C-3BE1D8EE6FA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33E7D-DDE8-4597-9381-8DD9E0C8CB0D}" type="datetimeFigureOut">
              <a:rPr lang="fr-FR" smtClean="0"/>
              <a:t>21/08/2026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89042335-5A39-B95A-98F7-9F7BB00F941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4878DC62-5726-DAAA-4708-4490FA2CD9C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AE38D9-5767-4D12-87D7-1FC4E172267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213998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14:prism isContent="1" isInverted="1"/>
      </p:transition>
    </mc:Choice>
    <mc:Fallback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2147321-2FC7-E99B-9FD8-CABC11CC616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64C8A129-C0D8-B74A-2F01-AE2038A4DCA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CD51AAC1-DC8C-9840-C3A3-EEAD0BD7E05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33E7D-DDE8-4597-9381-8DD9E0C8CB0D}" type="datetimeFigureOut">
              <a:rPr lang="fr-FR" smtClean="0"/>
              <a:t>21/08/2026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E68C3EC9-77FE-4E55-EC63-D7F30B680B4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602C2C2C-D855-191A-A0ED-D2F86DA3383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AE38D9-5767-4D12-87D7-1FC4E172267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970117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14:prism isContent="1" isInverted="1"/>
      </p:transition>
    </mc:Choice>
    <mc:Fallback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BA091B4-6652-5A33-812F-9050C80CCC3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8581AB24-DF4D-AEE0-17E4-06AB7BD90CF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4468402B-09EF-F136-8DAD-AD87534FC2C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33E7D-DDE8-4597-9381-8DD9E0C8CB0D}" type="datetimeFigureOut">
              <a:rPr lang="fr-FR" smtClean="0"/>
              <a:t>21/08/2026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51065970-C843-32BC-2389-2849DA66F88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20497F6C-04D5-6454-2FE3-A7215AFECE1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AE38D9-5767-4D12-87D7-1FC4E172267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534363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14:prism isContent="1" isInverted="1"/>
      </p:transition>
    </mc:Choice>
    <mc:Fallback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9987725-A8E5-6432-C541-847B1E57062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A28873E0-AC04-196F-0862-BED82D00BC5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FBF81001-985D-5D1E-38D3-027D09E9998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A1A0AFCE-72BC-A361-A13A-B06086517A2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33E7D-DDE8-4597-9381-8DD9E0C8CB0D}" type="datetimeFigureOut">
              <a:rPr lang="fr-FR" smtClean="0"/>
              <a:t>21/08/2026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83027FD3-6CE0-6BE6-A3C1-7CCDCA047C3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FF67C491-7E79-C253-9FD9-2ED483DB09A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AE38D9-5767-4D12-87D7-1FC4E172267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629995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14:prism isContent="1" isInverted="1"/>
      </p:transition>
    </mc:Choice>
    <mc:Fallback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72D41C0-0BBE-2ED4-582A-D2BA2978676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6FD4C052-39BB-4520-4FCF-DB19094BBFB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B7DF78BE-521D-64B2-473D-2B61CA9016B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AFEE1220-67FE-502B-0D67-7F1A475B0D5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54453872-1A05-85EF-6E71-9072177373FF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EC4FE1E6-7C0A-E09E-AEBE-FDE161C0D33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33E7D-DDE8-4597-9381-8DD9E0C8CB0D}" type="datetimeFigureOut">
              <a:rPr lang="fr-FR" smtClean="0"/>
              <a:t>21/08/2026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7377D5D7-94BB-EF0C-3A1C-E5D915F8873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72CE7F04-42FD-ACFA-72A1-8E9887B9151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AE38D9-5767-4D12-87D7-1FC4E172267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154202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14:prism isContent="1" isInverted="1"/>
      </p:transition>
    </mc:Choice>
    <mc:Fallback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B6780EE-B809-1E63-673E-7A9E2D71DDA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5911741F-4D65-AE2B-FCD3-479F3F09718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33E7D-DDE8-4597-9381-8DD9E0C8CB0D}" type="datetimeFigureOut">
              <a:rPr lang="fr-FR" smtClean="0"/>
              <a:t>21/08/2026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4618E82C-EC95-8E0A-FBF5-DD5B5D9476C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46EA9C07-C7C8-2EEA-045E-3AF210183B2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AE38D9-5767-4D12-87D7-1FC4E172267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576776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14:prism isContent="1" isInverted="1"/>
      </p:transition>
    </mc:Choice>
    <mc:Fallback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2EB89C01-C373-7F61-DB9A-4582AB25AF3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33E7D-DDE8-4597-9381-8DD9E0C8CB0D}" type="datetimeFigureOut">
              <a:rPr lang="fr-FR" smtClean="0"/>
              <a:t>21/08/2026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BFD6D09C-80C2-9F43-1CC2-E170FF15D6F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F05980A5-C272-0310-2D4B-C0AB28201AC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AE38D9-5767-4D12-87D7-1FC4E172267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800954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14:prism isContent="1" isInverted="1"/>
      </p:transition>
    </mc:Choice>
    <mc:Fallback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63E4DE3-D060-4E44-D825-7DC02E9FF6A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3783E30A-720C-8E99-1035-13CB2C7D4F9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DE5D4E95-A934-9DE6-7CF6-AFE813B3D4E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1C3AA308-AD67-0E50-E3BB-67A852DBD9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33E7D-DDE8-4597-9381-8DD9E0C8CB0D}" type="datetimeFigureOut">
              <a:rPr lang="fr-FR" smtClean="0"/>
              <a:t>21/08/2026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39455093-5DF0-8A4F-9765-795B6FF823D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A3BB5893-D298-164E-5E65-CE8FBA9BB34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AE38D9-5767-4D12-87D7-1FC4E172267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847365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14:prism isContent="1" isInverted="1"/>
      </p:transition>
    </mc:Choice>
    <mc:Fallback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26CC62B-7FEF-ADCD-723D-60D353DFE3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8B63DCF6-3AAA-A162-D917-CE8AE76097C1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C7F80776-CA9D-41CA-4D86-B4EA0BDC4A6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E23CC7D5-0F09-B507-52E7-04A21AE4690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33E7D-DDE8-4597-9381-8DD9E0C8CB0D}" type="datetimeFigureOut">
              <a:rPr lang="fr-FR" smtClean="0"/>
              <a:t>21/08/2026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14B22508-FB53-3385-DD13-3C34A87387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6C399B3B-3A26-4285-84A1-1F3090C043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AE38D9-5767-4D12-87D7-1FC4E172267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981423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14:prism isContent="1" isInverted="1"/>
      </p:transition>
    </mc:Choice>
    <mc:Fallback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CF7846C-93B7-87ED-70B1-C72739F339B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F89B0A6F-9227-9DC8-FAAD-8785A60073D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E1DBB8DB-46E7-9EBB-A6F6-42DE5715106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33E7D-DDE8-4597-9381-8DD9E0C8CB0D}" type="datetimeFigureOut">
              <a:rPr lang="fr-FR" smtClean="0"/>
              <a:t>21/08/2026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F4F02C2C-CB36-8493-FF2E-1F6E8631175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E820EF85-9072-A6EB-37E7-BAB537190E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AE38D9-5767-4D12-87D7-1FC4E172267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252959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14:prism isContent="1" isInverted="1"/>
      </p:transition>
    </mc:Choice>
    <mc:Fallback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A8E6D494-BC8A-28EA-913C-10CDCDA70630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A55B4B14-F64E-7975-0DF4-7B145509AAB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4073BF9D-6981-7C47-5F8B-538C90356DA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33E7D-DDE8-4597-9381-8DD9E0C8CB0D}" type="datetimeFigureOut">
              <a:rPr lang="fr-FR" smtClean="0"/>
              <a:t>21/08/2026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BEDA0811-A698-667D-46E4-04E61A7C67D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97FE789E-7933-5680-2CC2-A511D378D6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AE38D9-5767-4D12-87D7-1FC4E172267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210076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14:prism isContent="1" isInverted="1"/>
      </p:transition>
    </mc:Choice>
    <mc:Fallback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E49DAB19-FDEA-717A-7254-9883F4946B9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6DBAA2BE-CE49-3564-12F0-167070201B7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6677FAF6-DC2C-021F-ECDA-162072580D3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9B33E7D-DDE8-4597-9381-8DD9E0C8CB0D}" type="datetimeFigureOut">
              <a:rPr lang="fr-FR" smtClean="0"/>
              <a:t>21/08/2026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226A1EFA-87A6-DE50-4637-9F81BD7B42A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98A02B53-893C-2E29-A2F1-6B1B12D2D44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7AE38D9-5767-4D12-87D7-1FC4E172267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6143749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1600">
        <p14:prism isContent="1" isInverted="1"/>
      </p:transition>
    </mc:Choice>
    <mc:Fallback>
      <p:transition spd="slow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4.png"/><Relationship Id="rId5" Type="http://schemas.openxmlformats.org/officeDocument/2006/relationships/image" Target="../media/image3.gif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g"/><Relationship Id="rId7" Type="http://schemas.openxmlformats.org/officeDocument/2006/relationships/image" Target="../media/image38.gif"/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7.xml"/><Relationship Id="rId6" Type="http://schemas.openxmlformats.org/officeDocument/2006/relationships/hyperlink" Target="https://loulouspps.biz/" TargetMode="External"/><Relationship Id="rId5" Type="http://schemas.openxmlformats.org/officeDocument/2006/relationships/image" Target="../media/image37.jpg"/><Relationship Id="rId4" Type="http://schemas.openxmlformats.org/officeDocument/2006/relationships/image" Target="../media/image36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 descr="pppp.jpg">
            <a:extLst>
              <a:ext uri="{FF2B5EF4-FFF2-40B4-BE49-F238E27FC236}">
                <a16:creationId xmlns:a16="http://schemas.microsoft.com/office/drawing/2014/main" id="{73A43775-D01A-6683-0CFC-C30BCE4B17E7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WordArt 1">
            <a:extLst>
              <a:ext uri="{FF2B5EF4-FFF2-40B4-BE49-F238E27FC236}">
                <a16:creationId xmlns:a16="http://schemas.microsoft.com/office/drawing/2014/main" id="{92E1921A-0497-FCDB-C350-26C4DA04F4DD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2124075" y="542260"/>
            <a:ext cx="6286278" cy="1382941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scene3d>
              <a:camera prst="legacyPerspectiveFront">
                <a:rot lat="20519958" lon="1080000" rev="0"/>
              </a:camera>
              <a:lightRig rig="legacyHarsh2" dir="b"/>
            </a:scene3d>
            <a:sp3d extrusionH="430200" prstMaterial="legacyMatte">
              <a:extrusionClr>
                <a:srgbClr val="FF6600"/>
              </a:extrusionClr>
            </a:sp3d>
          </a:bodyPr>
          <a:lstStyle/>
          <a:p>
            <a:pPr algn="ctr"/>
            <a:r>
              <a:rPr lang="fr-FR" sz="3600" kern="10" dirty="0">
                <a:ln w="9525">
                  <a:round/>
                  <a:headEnd/>
                  <a:tailEnd/>
                </a:ln>
                <a:gradFill rotWithShape="1">
                  <a:gsLst>
                    <a:gs pos="0">
                      <a:srgbClr val="FFE701"/>
                    </a:gs>
                    <a:gs pos="100000">
                      <a:srgbClr val="FE3E02"/>
                    </a:gs>
                  </a:gsLst>
                  <a:lin ang="5400000" scaled="1"/>
                </a:gradFill>
                <a:latin typeface="Impact"/>
              </a:rPr>
              <a:t>Trier Allemagne</a:t>
            </a:r>
          </a:p>
          <a:p>
            <a:pPr algn="ctr"/>
            <a:r>
              <a:rPr lang="fr-FR" sz="3600" kern="10" dirty="0">
                <a:ln w="9525">
                  <a:round/>
                  <a:headEnd/>
                  <a:tailEnd/>
                </a:ln>
                <a:gradFill rotWithShape="1">
                  <a:gsLst>
                    <a:gs pos="0">
                      <a:srgbClr val="FFE701"/>
                    </a:gs>
                    <a:gs pos="100000">
                      <a:srgbClr val="FE3E02"/>
                    </a:gs>
                  </a:gsLst>
                  <a:lin ang="5400000" scaled="1"/>
                </a:gradFill>
                <a:latin typeface="Impact"/>
              </a:rPr>
              <a:t>photo avant après 51.</a:t>
            </a:r>
          </a:p>
        </p:txBody>
      </p:sp>
      <p:sp>
        <p:nvSpPr>
          <p:cNvPr id="4" name="Rechteck 5">
            <a:extLst>
              <a:ext uri="{FF2B5EF4-FFF2-40B4-BE49-F238E27FC236}">
                <a16:creationId xmlns:a16="http://schemas.microsoft.com/office/drawing/2014/main" id="{B16F3BA5-AE67-0575-F749-75E0FC1FBFA3}"/>
              </a:ext>
            </a:extLst>
          </p:cNvPr>
          <p:cNvSpPr/>
          <p:nvPr/>
        </p:nvSpPr>
        <p:spPr>
          <a:xfrm>
            <a:off x="3031381" y="3152358"/>
            <a:ext cx="6654875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1600" b="1" dirty="0">
                <a:solidFill>
                  <a:schemeClr val="bg1"/>
                </a:solidFill>
                <a:effectLst>
                  <a:glow rad="101600">
                    <a:schemeClr val="accent1">
                      <a:satMod val="175000"/>
                      <a:alpha val="40000"/>
                    </a:schemeClr>
                  </a:glow>
                </a:effectLst>
                <a:latin typeface="+mn-lt"/>
                <a:cs typeface="+mn-cs"/>
              </a:rPr>
              <a:t>Trèves était la deuxième plus grande ville de garnison Française après Paris .</a:t>
            </a: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6E87256E-7878-5CE0-EBBB-6360900EB2E7}"/>
              </a:ext>
            </a:extLst>
          </p:cNvPr>
          <p:cNvSpPr txBox="1"/>
          <p:nvPr/>
        </p:nvSpPr>
        <p:spPr>
          <a:xfrm>
            <a:off x="4582633" y="5890437"/>
            <a:ext cx="329680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b="1" i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Loulou création photos du net.</a:t>
            </a:r>
          </a:p>
        </p:txBody>
      </p:sp>
      <p:pic>
        <p:nvPicPr>
          <p:cNvPr id="7" name="Image 6">
            <a:extLst>
              <a:ext uri="{FF2B5EF4-FFF2-40B4-BE49-F238E27FC236}">
                <a16:creationId xmlns:a16="http://schemas.microsoft.com/office/drawing/2014/main" id="{749BDB51-4A1B-58AA-E07A-C7B1F1B2050C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0061" y="5735894"/>
            <a:ext cx="1047750" cy="1047750"/>
          </a:xfrm>
          <a:prstGeom prst="rect">
            <a:avLst/>
          </a:prstGeom>
        </p:spPr>
      </p:pic>
      <p:pic>
        <p:nvPicPr>
          <p:cNvPr id="8" name="Epic Fantasy Music - The White Forest">
            <a:hlinkClick r:id="" action="ppaction://media"/>
            <a:extLst>
              <a:ext uri="{FF2B5EF4-FFF2-40B4-BE49-F238E27FC236}">
                <a16:creationId xmlns:a16="http://schemas.microsoft.com/office/drawing/2014/main" id="{235C5531-E0A3-96B0-5595-4C615E2288EC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5791200" y="31242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527366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>
        <p14:window dir="vert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53" presetClass="entr" presetSubtype="52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2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2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32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32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2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15" repeatCount="indefinite" fill="remove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  <p:bldLst>
      <p:bldP spid="3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206CDE89-38F6-4382-E2CA-600FC53F08D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0326"/>
            <a:ext cx="12192000" cy="68373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30954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14:prism isContent="1" isInverted="1"/>
      </p:transition>
    </mc:Choice>
    <mc:Fallback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453F11E7-E1D4-8AB5-0098-BC4A812ACA3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973" y="0"/>
            <a:ext cx="12160054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985738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14:prism isContent="1" isInverted="1"/>
      </p:transition>
    </mc:Choice>
    <mc:Fallback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55E69B8D-812F-C3EE-810D-AC54079D468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4562"/>
            <a:ext cx="12192000" cy="68288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119025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14:prism isContent="1" isInverted="1"/>
      </p:transition>
    </mc:Choice>
    <mc:Fallback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86D19591-14DB-4695-E0B2-2FB44215B74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0326"/>
            <a:ext cx="12192000" cy="68373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442997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14:prism isContent="1" isInverted="1"/>
      </p:transition>
    </mc:Choice>
    <mc:Fallback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ED57C763-22DD-A383-35AD-EB626BF5A7B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853"/>
            <a:ext cx="12192000" cy="68542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793783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14:prism isContent="1" isInverted="1"/>
      </p:transition>
    </mc:Choice>
    <mc:Fallback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955F44A4-04D8-627C-F075-64691757714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237" y="0"/>
            <a:ext cx="1215352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709773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14:prism isContent="1" isInverted="1"/>
      </p:transition>
    </mc:Choice>
    <mc:Fallback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8138CFF9-FFC9-6D36-1C72-ADB6B16CCFE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113144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14:prism isContent="1" isInverted="1"/>
      </p:transition>
    </mc:Choice>
    <mc:Fallback>
      <p:transition spd="slow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F7425E6D-0279-046F-55E0-5DBC5CAD59F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089"/>
            <a:ext cx="12192000" cy="68458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769982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14:prism isContent="1" isInverted="1"/>
      </p:transition>
    </mc:Choice>
    <mc:Fallback>
      <p:transition spd="slow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91329BD7-D86D-59A5-B408-800BFD808BD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8798"/>
            <a:ext cx="12192000" cy="68204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38915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14:prism isContent="1" isInverted="1"/>
      </p:transition>
    </mc:Choice>
    <mc:Fallback>
      <p:transition spd="slow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0CEDA338-D66E-2626-CA29-DB9898C2A42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4562"/>
            <a:ext cx="12192000" cy="68288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725323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14:prism isContent="1" isInverted="1"/>
      </p:transition>
    </mc:Choice>
    <mc:Fallback>
      <p:transition spd="slow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C092F381-A861-E3FA-88E2-7D2953E99A0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0326"/>
            <a:ext cx="12192000" cy="68373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599182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14:prism isContent="1" isInverted="1"/>
      </p:transition>
    </mc:Choice>
    <mc:Fallback>
      <p:transition spd="slow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2AD466B2-6C37-92AD-E073-708A9F00656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0326"/>
            <a:ext cx="12192000" cy="68373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109642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14:prism isContent="1" isInverted="1"/>
      </p:transition>
    </mc:Choice>
    <mc:Fallback>
      <p:transition spd="slow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62EF887B-6734-A09A-FB47-327447C4D12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7271"/>
            <a:ext cx="12192000" cy="68034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764679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14:prism isContent="1" isInverted="1"/>
      </p:transition>
    </mc:Choice>
    <mc:Fallback>
      <p:transition spd="slow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AB2550D6-FB33-3594-77AC-696C13CF459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726944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14:prism isContent="1" isInverted="1"/>
      </p:transition>
    </mc:Choice>
    <mc:Fallback>
      <p:transition spd="slow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44F0D412-A831-EEF9-1F6D-52619B1D95E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712" y="0"/>
            <a:ext cx="12138576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532878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14:prism isContent="1" isInverted="1"/>
      </p:transition>
    </mc:Choice>
    <mc:Fallback>
      <p:transition spd="slow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7E020F99-4323-6CA3-DA12-D000A368633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3034"/>
            <a:ext cx="12192000" cy="68119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034945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14:prism isContent="1" isInverted="1"/>
      </p:transition>
    </mc:Choice>
    <mc:Fallback>
      <p:transition spd="slow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114B6E80-9636-3FD8-9889-FBEB2C52AA1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745" y="0"/>
            <a:ext cx="1216851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515725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14:prism isContent="1" isInverted="1"/>
      </p:transition>
    </mc:Choice>
    <mc:Fallback>
      <p:transition spd="slow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999EE45E-62B7-0895-B65F-C846A5D976A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745" y="0"/>
            <a:ext cx="1216851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427693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14:prism isContent="1" isInverted="1"/>
      </p:transition>
    </mc:Choice>
    <mc:Fallback>
      <p:transition spd="slow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A70B07A0-F2FB-AA2F-EAFF-097C1568ECD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33" y="0"/>
            <a:ext cx="12183533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549342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14:prism isContent="1" isInverted="1"/>
      </p:transition>
    </mc:Choice>
    <mc:Fallback>
      <p:transition spd="slow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E1178364-5A69-2F83-9D6B-29E0EB287CE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089"/>
            <a:ext cx="12192000" cy="68458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79703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14:prism isContent="1" isInverted="1"/>
      </p:transition>
    </mc:Choice>
    <mc:Fallback>
      <p:transition spd="slow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760031C7-40D2-69DE-1874-A8A134163EE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7271"/>
            <a:ext cx="12192000" cy="68034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637318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14:prism isContent="1" isInverted="1"/>
      </p:transition>
    </mc:Choice>
    <mc:Fallback>
      <p:transition spd="slow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6B99EA95-8DB9-DFD8-715D-3E42E139BEB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853"/>
            <a:ext cx="12192000" cy="68542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269045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14:prism isContent="1" isInverted="1"/>
      </p:transition>
    </mc:Choice>
    <mc:Fallback>
      <p:transition spd="slow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C7C58F4C-234D-17CE-B6AC-5AE80712908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237" y="0"/>
            <a:ext cx="1215352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836014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14:prism isContent="1" isInverted="1"/>
      </p:transition>
    </mc:Choice>
    <mc:Fallback>
      <p:transition spd="slow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123FAF35-13D1-7A35-7771-E97617A80EF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8798"/>
            <a:ext cx="12192000" cy="68204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429107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14:prism isContent="1" isInverted="1"/>
      </p:transition>
    </mc:Choice>
    <mc:Fallback>
      <p:transition spd="slow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457CC822-F863-F2DF-85A5-9D006798CF7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0326"/>
            <a:ext cx="12192000" cy="68373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315660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14:prism isContent="1" isInverted="1"/>
      </p:transition>
    </mc:Choice>
    <mc:Fallback>
      <p:transition spd="slow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DF54701D-67A1-18C1-E25A-C7B87A9BFC9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8798"/>
            <a:ext cx="12192000" cy="68204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29218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14:prism isContent="1" isInverted="1"/>
      </p:transition>
    </mc:Choice>
    <mc:Fallback>
      <p:transition spd="slow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B39BD3F2-AEE9-4696-3FF1-0F3699E4185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600285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14:prism isContent="1" isInverted="1"/>
      </p:transition>
    </mc:Choice>
    <mc:Fallback>
      <p:transition spd="slow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0249D683-1925-807F-6A7B-573A7EB557E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237" y="0"/>
            <a:ext cx="1215352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417973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14:prism isContent="1" isInverted="1"/>
      </p:transition>
    </mc:Choice>
    <mc:Fallback>
      <p:transition spd="slow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D6402ABE-5C5C-544D-EFC2-FAE129170EE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0326"/>
            <a:ext cx="12192000" cy="68373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694268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14:prism isContent="1" isInverted="1"/>
      </p:transition>
    </mc:Choice>
    <mc:Fallback>
      <p:transition spd="slow">
        <p:fade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>
            <a:extLst>
              <a:ext uri="{FF2B5EF4-FFF2-40B4-BE49-F238E27FC236}">
                <a16:creationId xmlns:a16="http://schemas.microsoft.com/office/drawing/2014/main" id="{E5B6AC62-CAFE-9CC3-E7F1-C6670739007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5071730" cy="3417062"/>
          </a:xfrm>
          <a:prstGeom prst="rect">
            <a:avLst/>
          </a:prstGeom>
        </p:spPr>
      </p:pic>
      <p:pic>
        <p:nvPicPr>
          <p:cNvPr id="9" name="Image 8">
            <a:extLst>
              <a:ext uri="{FF2B5EF4-FFF2-40B4-BE49-F238E27FC236}">
                <a16:creationId xmlns:a16="http://schemas.microsoft.com/office/drawing/2014/main" id="{227F11D1-B1D3-E3F8-0B3E-8007612B8DB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86452" y="1"/>
            <a:ext cx="5163016" cy="3442010"/>
          </a:xfrm>
          <a:prstGeom prst="rect">
            <a:avLst/>
          </a:prstGeom>
        </p:spPr>
      </p:pic>
      <p:sp>
        <p:nvSpPr>
          <p:cNvPr id="10" name="Textfeld 6">
            <a:extLst>
              <a:ext uri="{FF2B5EF4-FFF2-40B4-BE49-F238E27FC236}">
                <a16:creationId xmlns:a16="http://schemas.microsoft.com/office/drawing/2014/main" id="{C95F0FA9-9663-2797-5C7D-E742A5D0F35B}"/>
              </a:ext>
            </a:extLst>
          </p:cNvPr>
          <p:cNvSpPr txBox="1"/>
          <p:nvPr/>
        </p:nvSpPr>
        <p:spPr>
          <a:xfrm>
            <a:off x="6991353" y="3067216"/>
            <a:ext cx="5163016" cy="276999"/>
          </a:xfrm>
          <a:prstGeom prst="rect">
            <a:avLst/>
          </a:prstGeom>
          <a:noFill/>
          <a:ln>
            <a:solidFill>
              <a:srgbClr val="FFFF00"/>
            </a:solidFill>
          </a:ln>
        </p:spPr>
        <p:txBody>
          <a:bodyPr wrap="none">
            <a:spAutoFit/>
          </a:bodyPr>
          <a:lstStyle>
            <a:defPPr>
              <a:defRPr lang="fr-FR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1200" b="1" i="1" dirty="0">
                <a:solidFill>
                  <a:schemeClr val="bg1"/>
                </a:solidFill>
                <a:effectLst>
                  <a:glow rad="101600">
                    <a:srgbClr val="FF0000">
                      <a:alpha val="60000"/>
                    </a:srgbClr>
                  </a:glow>
                </a:effectLst>
                <a:latin typeface="+mn-lt"/>
                <a:cs typeface="+mn-cs"/>
              </a:rPr>
              <a:t>Le Pétrisberg en 2026, anciennement 9 ème Régiment d’ Artillerie de Marines.</a:t>
            </a:r>
          </a:p>
        </p:txBody>
      </p:sp>
      <p:sp>
        <p:nvSpPr>
          <p:cNvPr id="11" name="Textfeld 6">
            <a:extLst>
              <a:ext uri="{FF2B5EF4-FFF2-40B4-BE49-F238E27FC236}">
                <a16:creationId xmlns:a16="http://schemas.microsoft.com/office/drawing/2014/main" id="{7E10C118-30F9-4550-DE78-D505EE691E72}"/>
              </a:ext>
            </a:extLst>
          </p:cNvPr>
          <p:cNvSpPr txBox="1"/>
          <p:nvPr/>
        </p:nvSpPr>
        <p:spPr>
          <a:xfrm>
            <a:off x="402677" y="3070767"/>
            <a:ext cx="4438266" cy="276999"/>
          </a:xfrm>
          <a:prstGeom prst="rect">
            <a:avLst/>
          </a:prstGeom>
          <a:noFill/>
          <a:ln>
            <a:solidFill>
              <a:srgbClr val="FFFF00"/>
            </a:solidFill>
          </a:ln>
        </p:spPr>
        <p:txBody>
          <a:bodyPr wrap="none">
            <a:spAutoFit/>
          </a:bodyPr>
          <a:lstStyle>
            <a:defPPr>
              <a:defRPr lang="fr-FR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1200" b="1" i="1" dirty="0">
                <a:solidFill>
                  <a:schemeClr val="bg1"/>
                </a:solidFill>
                <a:effectLst>
                  <a:glow rad="101600">
                    <a:srgbClr val="FF0000">
                      <a:alpha val="60000"/>
                    </a:srgbClr>
                  </a:glow>
                </a:effectLst>
                <a:latin typeface="+mn-lt"/>
                <a:cs typeface="+mn-cs"/>
              </a:rPr>
              <a:t>Le Petrisberg vers 1970,  9 ème Régiment d’ Artillerie de Marines.</a:t>
            </a:r>
          </a:p>
        </p:txBody>
      </p:sp>
      <p:pic>
        <p:nvPicPr>
          <p:cNvPr id="15" name="Image 14">
            <a:extLst>
              <a:ext uri="{FF2B5EF4-FFF2-40B4-BE49-F238E27FC236}">
                <a16:creationId xmlns:a16="http://schemas.microsoft.com/office/drawing/2014/main" id="{6845DC8D-C8EA-FA78-2A73-FFE442D3F07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3225" y="3419672"/>
            <a:ext cx="3103385" cy="3417061"/>
          </a:xfrm>
          <a:prstGeom prst="rect">
            <a:avLst/>
          </a:prstGeom>
        </p:spPr>
      </p:pic>
      <p:pic>
        <p:nvPicPr>
          <p:cNvPr id="17" name="Image 16">
            <a:extLst>
              <a:ext uri="{FF2B5EF4-FFF2-40B4-BE49-F238E27FC236}">
                <a16:creationId xmlns:a16="http://schemas.microsoft.com/office/drawing/2014/main" id="{FEBA4F9B-7289-71FC-E4B4-55EDF625CDA5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55175" y="5273749"/>
            <a:ext cx="4369015" cy="901109"/>
          </a:xfrm>
          <a:prstGeom prst="rect">
            <a:avLst/>
          </a:prstGeom>
        </p:spPr>
      </p:pic>
      <p:sp>
        <p:nvSpPr>
          <p:cNvPr id="19" name="ZoneTexte 18">
            <a:extLst>
              <a:ext uri="{FF2B5EF4-FFF2-40B4-BE49-F238E27FC236}">
                <a16:creationId xmlns:a16="http://schemas.microsoft.com/office/drawing/2014/main" id="{6F9F5C6B-B850-2A70-5F33-AC9C854C64B8}"/>
              </a:ext>
            </a:extLst>
          </p:cNvPr>
          <p:cNvSpPr txBox="1"/>
          <p:nvPr/>
        </p:nvSpPr>
        <p:spPr>
          <a:xfrm>
            <a:off x="8662896" y="5668562"/>
            <a:ext cx="3047114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FR" b="1" dirty="0">
                <a:hlinkClick r:id="rId6"/>
              </a:rPr>
              <a:t>https://loulouspps.biz</a:t>
            </a:r>
            <a:endParaRPr lang="fr-FR" b="1" dirty="0"/>
          </a:p>
        </p:txBody>
      </p:sp>
      <p:pic>
        <p:nvPicPr>
          <p:cNvPr id="21" name="Image 20">
            <a:extLst>
              <a:ext uri="{FF2B5EF4-FFF2-40B4-BE49-F238E27FC236}">
                <a16:creationId xmlns:a16="http://schemas.microsoft.com/office/drawing/2014/main" id="{786BEA81-4DDE-54CA-0434-545FC6959164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62536" y="979966"/>
            <a:ext cx="1695463" cy="16954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820378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>
        <p14:flythrough/>
      </p:transition>
    </mc:Choice>
    <mc:Fallback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60</Words>
  <Application>Microsoft Office PowerPoint</Application>
  <PresentationFormat>Grand écran</PresentationFormat>
  <Paragraphs>7</Paragraphs>
  <Slides>31</Slides>
  <Notes>0</Notes>
  <HiddenSlides>0</HiddenSlides>
  <MMClips>1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31</vt:i4>
      </vt:variant>
    </vt:vector>
  </HeadingPairs>
  <TitlesOfParts>
    <vt:vector size="36" baseType="lpstr">
      <vt:lpstr>Arial</vt:lpstr>
      <vt:lpstr>Calibri</vt:lpstr>
      <vt:lpstr>Calibri Light</vt:lpstr>
      <vt:lpstr>Impact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Loulou Kierzkowski</dc:creator>
  <cp:lastModifiedBy>Loulou Kierzkowski</cp:lastModifiedBy>
  <cp:revision>1</cp:revision>
  <dcterms:created xsi:type="dcterms:W3CDTF">2026-08-21T17:47:40Z</dcterms:created>
  <dcterms:modified xsi:type="dcterms:W3CDTF">2026-08-21T18:14:19Z</dcterms:modified>
</cp:coreProperties>
</file>