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97" r:id="rId32"/>
    <p:sldId id="29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LL78cwBnEHPVt6lUbJYyw==" hashData="qxAaimeFb9q7dDtL+pQ1VDaMSzqYK/1CWTKXfK+r2wvAHRjkuq1sa52GQjM3kGBcPKq1Rif9BZhDJ96wg8rTU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96DBEB-D60C-2200-D5A0-64831FAAA8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B3F055-0AF8-AD7A-F128-A4209FEA7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352932-F623-BC71-816A-19423B2A0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4B0930-5C87-FBAB-085C-CC72BC8E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BFA3FA-E7EB-03C2-DAFF-BD7E989F0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279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191429-2B95-FFA2-17D1-80A288D39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8F90FB5-8D37-C8DB-2231-52546DAC43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074EB7-4981-14A7-B0AC-B9B332E56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607D50-4000-41B8-892B-D53D6A8D6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9AA2A7-021C-7027-9F96-CA093F7AB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460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B5F663-9B68-7702-ADFD-EB5CDDDAF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DBFEEC-CD68-70D5-759B-54C868444E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842A7C-1EF0-367C-79A5-9442490A3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3621C3-F9B5-6F5A-A006-1E17F5E74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A2DD17-ED2C-8E6D-1A38-2EE80B214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2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44044D-17D7-F3F0-07A5-55DEB7E44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2CD920-255D-4831-0CBC-869E0CE03C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315039E-A99C-3890-C5FA-BB332F0385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25E657-81DA-E5A6-471E-2E106FF94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8051D9F-3AAA-1C8D-E359-4583C4D41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675002-DC08-3D46-D132-1B83C49DA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711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6B6AB1-3FFE-9078-58F4-CEA4D232D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E9D7F70-3D51-35CC-5E43-C2CDF337A0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FAC54F-BBCD-489A-6822-A107F14E5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1C0DEF0-F5B9-919D-8360-4F24DC479F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3A7222-21E3-A120-77EA-6F63ED0CD0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F83937C-5F0A-ED98-481A-C9468D4C4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78A5F20-7621-3187-D744-AAC547900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03B870A-5936-F6EE-3247-B3E061654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31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72F1FC-AAB3-E019-EF86-CC8CB045C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BF2D988-8F4C-C1EC-C89B-A30BC2071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41150A6-6B50-7ADF-CFA5-8A65EA36A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FCD45D7-7C4A-5030-5F50-DEEFB86E0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599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1C03B0B-941F-D69E-35EA-BB36921A7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81C44CA-32CB-792B-0A83-9DB60656B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A9DC110-7129-6EE5-F1DA-B850EB9B4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61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FE6179-0A1C-2618-353A-3D3630320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D4F1E2-11F6-4D42-7F4B-CC214732B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C3B591D-1EFB-6BB4-5EB4-B875F9B21A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CD7022-4AB0-3106-69BC-F1BDE094F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AF6A1F-42D2-910F-251E-FE0425FFE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7750E2-3516-D32F-18FF-A68712C28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035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22FD30-3CA8-3CB5-EBEF-19412AE3B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2CB162E-607A-2A83-24F7-1F87910C47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DB2AC56-4F79-3C50-1415-746BE2268B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C08503-BBB7-AB34-B444-C8ACAF85C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E47285A-3794-5009-CDB5-EAB68D454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1C5DC9-CB53-D99B-18EB-9CDB16DB4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4943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6588C-B63D-6AF7-025A-9DCC78E2C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7F01A9-CCB4-B56B-B6F2-48CCD143FD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398C14-8FC6-FED6-6295-020CE4DD3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67F727-2B4B-4F67-3469-D443EB725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A1AF2B-9928-F1DC-36FB-2DAE2D536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7956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FB45F39-F72E-2B07-6FBB-4EF1D12342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ADE07F8-2E74-9C49-3206-E5B18F9A91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126377-4001-031E-247E-782DFBEE0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08D723-E49B-EBDA-7799-99D3F5EFD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9E473C-82EC-DB37-F646-DABC34D1D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120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8000">
              <a:schemeClr val="accent1">
                <a:lumMod val="75000"/>
              </a:schemeClr>
            </a:gs>
            <a:gs pos="91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BF7B43A-3584-FF15-D4F4-5BCC3B5B4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670A3-2CB6-9C73-29D9-ADE04BA6C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1D51C9-3B15-196D-7827-FDB0B76C66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6EB74-9E5A-43CB-A5A2-4BBCD1DC3F4B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0A9341-F8AB-4CD2-CD5A-B30D85AF77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CE8305-A435-BEA2-7D04-4CAF1B1E3C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DB3C9-87F2-45F4-A625-BB0172EF62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852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8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49.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C826FD-0246-B554-CD2C-55F5CBC62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733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2EA2C9-328D-B7AB-6520-8A2D5DD370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763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8F5CD8-CE99-ED2F-DF1A-64398F762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938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F26091-A462-F5B1-44F3-9B1F58935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35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CA579C-C15B-2FF1-1CB5-70030C7AD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965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1A04BA-C7AB-0490-3AED-3F549F0BCE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752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BFDC1C-0CD1-B255-4343-C77BE27DF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87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B60EB1-42AA-AE9D-EA03-47C6CBE6D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718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F2E2B5-FDAB-36B2-FA7D-8FB9AC243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647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B01C20-D175-9C21-85F1-7984B41E4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17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3ECF74-9840-1B93-7C2E-D027A63FA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853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D9D66C-BB0F-5409-C10E-14BFF6D76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07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3885A4-EDAB-F65F-8AA4-D1F33D0D5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9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F1C684-E891-F857-2DEE-88C343401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0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03DB9E-470C-4EBD-8425-CFB4670B6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68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2B7EE7-0306-8EF5-0E0B-033C0DDB0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81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87ED2D-D1DB-F8FF-DF3C-A7F4B586C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077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5F68D4-DEEB-A1C3-3B1D-3EA045C6E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3" y="0"/>
            <a:ext cx="121581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58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67DA6A-C660-675F-F2D4-ABD72D9A1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332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D24F55-0C7D-3FC0-7CE0-0CD5F21288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098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404D26-80BD-AD42-A008-90D893089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71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7DC9D2-F78F-9A09-CF05-456B3546C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732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F0C44E-AE9C-EB47-24EB-4ECEAD9AD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309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504471-5641-82E3-5B0A-F7504A97C9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72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E9B9E4-CCD1-540F-CEF6-C8F0A3196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394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35F614-9C58-CEA8-B9BC-654ACF27F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662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B4133C-61CE-D241-C317-27C8F765E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10634464-CE0A-20A0-C570-BCB2161FBBC1}"/>
              </a:ext>
            </a:extLst>
          </p:cNvPr>
          <p:cNvCxnSpPr>
            <a:cxnSpLocks/>
          </p:cNvCxnSpPr>
          <p:nvPr/>
        </p:nvCxnSpPr>
        <p:spPr>
          <a:xfrm>
            <a:off x="4986670" y="574158"/>
            <a:ext cx="3636335" cy="3359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2353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C79A1B-9CC4-562A-B453-416EDF206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22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17D544-5CF8-F9C6-759B-A429B58AE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207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ADE70-4C30-24CE-2F90-1A2369016A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59F5E6-CBE4-784A-373A-9A06AC56F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871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2026,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2026-04-23T17:35:44Z</dcterms:created>
  <dcterms:modified xsi:type="dcterms:W3CDTF">2026-04-23T18:03:58Z</dcterms:modified>
</cp:coreProperties>
</file>