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7" r:id="rId13"/>
    <p:sldId id="305" r:id="rId14"/>
    <p:sldId id="306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25" r:id="rId33"/>
    <p:sldId id="326" r:id="rId34"/>
    <p:sldId id="327" r:id="rId35"/>
    <p:sldId id="296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1SEvK9iDEOAoX1EIjz+RQ==" hashData="ZCCsATFIeBywR6P+wuEYAydDGm0MGDkrxlFjUwvisTcI3/t+dGXeAh6evVeabGswNv1orTc2MNfjbduZvN5+2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3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8A67D-BF40-A7F5-8BEA-E098C2146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F672637-CD11-D531-58EE-37194A9D87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3F7518-3643-30E2-BEFE-1422A0C8F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2BA88C-8254-BC77-9790-37BEE7E6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5A6964-95E7-CA34-A6D3-A103DAD9F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659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DFE68-F7CF-6312-C694-2E01F36B0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5A482C-A989-115A-7D8D-E34D397951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5FF8C9-2934-F86E-775A-785822F64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963BBC-974F-42FD-CCEC-4712986F9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E7969E-EE74-6482-9422-C5D7FDABB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22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9E7C1F-81DA-2C22-9143-654D50B14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AD7892-4156-2D44-CE65-A3950E8E10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341900-8268-D081-FF24-B31621282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880597-B422-5762-FA3B-1D0445C56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0D954F-12B6-213D-40CB-5103C08C3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11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B9CB7-919E-978E-8A5F-CA52C66BD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5CE5E8-9AAF-090A-789D-9533E0CEC0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053A042-4217-3B17-62B1-A1F1C8C70E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ADAD17A-5EB3-50F4-DFAC-B8AB713D1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08C32-9A6D-7A86-4E24-732CE82FA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074429-9401-1ED1-264E-4D393DE4B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596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773176-96AA-5A48-25C9-64C52C33E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9379AF-72BC-4B6F-FDC7-72BEA2567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8DD75B-DD92-8F2B-B8C2-E901F846D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5F023E3-29D8-C798-70EF-A295EC3426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8BAAF20-2C90-1799-C505-B8D133CCF1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652B196-600E-776B-B6B1-825A3F311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E11B167-C67D-5B74-8019-501356350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7B91D3A-104C-4DF0-50C7-0EE41A6A9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89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5381FB-A511-DD68-1CB0-16770C544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3FC6E0F-B872-CD54-F8F8-2575E1DC4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B3C9E51-769D-0B32-30C6-AC4D741FC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5C6C40-D37C-059D-C68A-12AAC275C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210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1FE994D-DD99-04D7-C1C3-A397D4816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A6EE4EA-3098-1F76-FEB2-14B8E9015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5EA4B1-8869-E0D8-7F46-709532C21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453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DE7FB7-3869-2A66-E507-6B8321C85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EFEE1D-3A43-62B3-5B9A-5E3D24A3B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7436C4-ABC0-030B-1FD9-1B88A43D5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D4E712D-711B-FF25-EE7B-3A2376A6A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F04202-69A3-2BF0-5123-ED331B560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EEF9B7-9987-3580-CA9E-C18A4AA1D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1446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C058EF-C93A-C6AA-F2C5-A214620C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BCF176E-0E3D-B83B-FE84-63C2C8E3CB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2B8B896-35CE-8949-E2D0-C762B9B80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E66D57-B551-7781-6C50-F1BF06E07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9C53AF-BD39-F8CD-1540-9BCF3725F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DD452E-26A0-CA79-100B-F6B0AB952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352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7C940E-A5DC-A33E-2007-728565AC8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02F477-B49E-CF25-AECA-0BF80C36F0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E30ACF-83DC-625E-D685-B8A7ED299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0E0744-4311-384C-0B93-01CBF5E92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1C2982-1D26-9ABE-2AA7-3C9217CDD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492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EA34419-79DE-3024-7D9C-E175C2CA81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9B99BC-CE6E-7059-3096-C57F7931B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3CEB0B-8B1E-AD5B-3D9D-A98C582A8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26E4D6-75A7-EC9D-ACBC-A2B66B803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01DBCF-09DF-450C-1411-7139E90FD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594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28000"/>
              </a:schemeClr>
            </a:gs>
            <a:gs pos="45000">
              <a:schemeClr val="accent1">
                <a:lumMod val="66000"/>
              </a:schemeClr>
            </a:gs>
            <a:gs pos="14000">
              <a:srgbClr val="7030A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D5C2368-3E44-FE6C-85FF-21968837F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EE23C6-DBE8-208C-D2BD-A955E170D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641A48-A2A8-9ADE-71F4-A0CDDFF6C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B0BFF-25B8-429B-9D81-9667FEBC664A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31D7E8-4D43-A562-82FA-2BB7B592A3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8C7125-24C6-995F-DEDA-EDEDB7FF5E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6EFC6-DCC1-4442-A8B4-8B97A94D33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40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31.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1A6ECB-619C-D510-CF50-83633E9B6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93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8F9AD1-84A6-266D-F85E-A38DB002A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"/>
            <a:ext cx="12192000" cy="67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256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6C66C8-1C6D-16FA-54CC-6D96D8DC2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22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E28039-3281-6A3A-7298-D701701F4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332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392A9D-A7C4-E7B2-1DEB-8518A667B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47030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315565-5B68-0ADE-A7AC-08A6E93A6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40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F2CA31-CF93-5227-382A-5E8DCA715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55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D90B80-D6AA-3909-88DC-46B1F6D66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30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E518FD-D1BA-F574-8F51-7626B0C89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9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arp dir="in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065E4D-D263-20E4-0040-6ECFA7EBC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43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091295-C541-A9DF-7B8E-29F1111E3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52"/>
            <a:ext cx="12192000" cy="676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568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D848E5-A297-D851-9879-241A11898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66"/>
            <a:ext cx="12192000" cy="679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5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20D3BF-6B42-FAF9-79FE-80BC26372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5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A8D46D-4A5F-E8AB-71A9-8FC78C3D1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71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56E96E-7C6A-9B34-12A4-F73DF1236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76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25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1BDD7E-AB7C-3B13-6532-4C2FF8F24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45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C906CA-522B-F148-49F1-1A38EE437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614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01427C-C165-97D6-47C3-25EB3F312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CE24CA-801C-4A32-3742-2C9B72DF0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32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380951-E7B9-8825-407D-AD79D004A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5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61AE5A-EA77-1D8C-47E1-AE5BCB278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8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1333FA-3DB4-7EA7-2582-B4842F126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84"/>
            <a:ext cx="12192000" cy="679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C4D09E-85C4-5679-D2AC-8905C670F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5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8E59FC-F8AB-EA33-88A8-C8CEC9C8F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95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F18308-A3A6-FB51-F7F4-FD6CA71D5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4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C43EFF-530F-F025-E2A8-8C318C760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7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E25A15-1B76-98CC-F215-CB30A70B9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66"/>
            <a:ext cx="12192000" cy="679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75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D32C47-4464-671D-81C6-4575B85B8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5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12A328-78B6-75AD-1087-4DF4C798F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75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CBE66C-BF7C-0654-9FB2-57350B831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42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1E7620-532D-C847-CAD5-3D0C602A6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A7ECE7C6-E5E4-15D3-1C69-F4A8EB015CAB}"/>
              </a:ext>
            </a:extLst>
          </p:cNvPr>
          <p:cNvCxnSpPr>
            <a:cxnSpLocks/>
          </p:cNvCxnSpPr>
          <p:nvPr/>
        </p:nvCxnSpPr>
        <p:spPr>
          <a:xfrm flipH="1" flipV="1">
            <a:off x="1775637" y="1010093"/>
            <a:ext cx="1467293" cy="10632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76FDD90A-0DA8-7C34-FB45-D708B098D495}"/>
              </a:ext>
            </a:extLst>
          </p:cNvPr>
          <p:cNvCxnSpPr>
            <a:cxnSpLocks/>
          </p:cNvCxnSpPr>
          <p:nvPr/>
        </p:nvCxnSpPr>
        <p:spPr>
          <a:xfrm flipH="1" flipV="1">
            <a:off x="7478244" y="3267743"/>
            <a:ext cx="1467293" cy="10632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358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FE03D0-0D20-17F5-0403-9E2B2C074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93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D88463-665B-584B-E340-2CD1F35BC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cxnSp>
        <p:nvCxnSpPr>
          <p:cNvPr id="4" name="Connecteur droit avec flèche 3">
            <a:extLst>
              <a:ext uri="{FF2B5EF4-FFF2-40B4-BE49-F238E27FC236}">
                <a16:creationId xmlns:a16="http://schemas.microsoft.com/office/drawing/2014/main" id="{A9E587AE-BB2B-732B-4656-E2F0EC72F15B}"/>
              </a:ext>
            </a:extLst>
          </p:cNvPr>
          <p:cNvCxnSpPr>
            <a:cxnSpLocks/>
          </p:cNvCxnSpPr>
          <p:nvPr/>
        </p:nvCxnSpPr>
        <p:spPr>
          <a:xfrm flipH="1">
            <a:off x="1775637" y="1903228"/>
            <a:ext cx="1010093" cy="5528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99CF3463-B244-5B56-E108-EC1EEF1EA241}"/>
              </a:ext>
            </a:extLst>
          </p:cNvPr>
          <p:cNvCxnSpPr>
            <a:cxnSpLocks/>
          </p:cNvCxnSpPr>
          <p:nvPr/>
        </p:nvCxnSpPr>
        <p:spPr>
          <a:xfrm>
            <a:off x="9175898" y="1903228"/>
            <a:ext cx="744279" cy="9356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4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2022-08-17T17:55:38Z</dcterms:created>
  <dcterms:modified xsi:type="dcterms:W3CDTF">2022-08-17T19:00:48Z</dcterms:modified>
</cp:coreProperties>
</file>