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6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WZLLYFFS8hwG6xWvUy6Dw==" hashData="YuTAzazxIZXrnxOcfFTogoAHk1Dhdk0i0+9Lms3wm9qsj9+VgMspmTyGaHp8CSEzZsF45MYbO7RmMLGFROxPN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34058-F0C0-FA01-E538-0ACF4361B8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EF5B609-8744-8356-40D7-9EA5071D16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DA94A9-DAA4-1836-1EBF-A42C0FCD9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4ED72D-41F5-CAA0-124F-BDE030605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3D26CC-19FF-BDF9-5EE7-BFBC3283D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959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7A540-3CD8-46EB-B2F2-7B42D791B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EBD668-6AA9-1BDE-9C94-0AB73E1CA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4957D4-7991-E6AB-75E6-5979C26C2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17C17F-2250-96CC-A1A3-E20FE088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E48705-6C9B-77BC-B62C-A31F4DC7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783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12C77-9BF1-F46B-C2DB-424F30D54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3753BED-B887-C2E7-C5CB-46245EABC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C5C485-8B1E-8E2D-C0F8-F701D2126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342B46-2E99-24F8-A169-E1BE2D3C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563E5D-A801-1F20-7E3C-2E2F5C783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7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1D280-37A2-9B81-F70B-0EE6106E1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0C4FCE-30A6-215F-BB34-F2CEDC7A5E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BE79C4-C884-1940-0E51-CC1C824324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A6C667-3327-3214-EA43-730089B34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A2918D-73C1-B070-A37F-BDEAD2C0B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B23FE4-BDA0-116F-FCA2-2DB30908D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1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2150A-EC6C-9C20-30F0-B0A8D5F78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4C739D-6751-E888-0C3C-FF921F864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C54CBE6-D1AD-A463-7F72-F460F38A4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9777AD9-53E7-FD05-3D17-A15D016FF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A17E93-C489-CF3E-DBDA-BDA06724F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AB68469-2CB1-F7B5-02C1-BEA6C04D5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7D9567D-1A7D-8386-D96A-3638EE779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F21D3B8-A9EE-31D4-D34A-DE1612D4E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50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D01FC-BFAE-DB74-3838-218ED06DD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4ED15E6-13E8-35BB-88F3-BB0E9ED94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CDEE73-05EC-113F-9D3F-F0E64E4E9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753D924-627F-1006-AE85-7F2F125FD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0139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C02A76-4D2F-289C-727E-B82C253D7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D31BAD-889D-1634-3FCA-3F3CE2429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B85418-C261-CBF6-E6F6-81DD09B50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93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8EF1D-49A6-BD2C-2C53-5774D3F99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3BC30C-0D1B-2AFC-1B16-7E72AA148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0BA5CF-F8F2-912A-D2E9-A5F7D7881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A5EEED-B428-9802-4BFF-C8B0B11F1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1C4B49-3431-DD51-E57C-C4DD8F281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8A2DC0E-B776-EAE9-6D1D-5728878F7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4705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33F181-825D-2878-CB9D-7183464F2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444BB8C-1C0E-1804-E2D6-F921FA9C1A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50C15E-CD6E-A91F-57AA-2C9CF36EB7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1D6E1C-1553-28E4-E6E0-68F846DB6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68007E-0B8B-A0BD-7A0C-D59547371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6E0C8D-C6F3-63A3-7026-8D2654513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80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9A1A2-1B43-2A59-D485-5242D36A8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CFBE75-2DAA-0306-3ACD-8811C678C7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60DF38-18FF-0FB9-03F6-3C8AF0DAC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DCC11D-1F3E-ABC3-D42D-BD64D8BAE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3E0A09-1690-67F2-87F6-82D49D534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837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4C1EDFE-AE8D-6B49-4EBC-EB64BA2B17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6E9B150-F678-11B9-7879-BB2F0C519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97B524-057E-1616-F9C4-B7A4BEC5A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DC9116-4FB0-BC71-7AC4-8DEDA3CA2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3205E0-3189-9C8F-0459-FA238E5E9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726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89000"/>
              </a:schemeClr>
            </a:gs>
            <a:gs pos="31000">
              <a:schemeClr val="accent1">
                <a:lumMod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655B7C-23D5-E1E6-F888-257744318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D1CFE3-71AB-8486-34C8-EA315D7A6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F15B45-0B10-AC2B-15A5-FCEFEE75E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7492C-2704-4B0E-896B-BE5E6423FFD5}" type="datetimeFigureOut">
              <a:rPr lang="fr-FR" smtClean="0"/>
              <a:t>25/02/2023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F5D6E1-6A40-B411-63F7-0521C762FF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1AD070-88B7-8F0D-CF82-5B757FAE44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51522-FF32-4318-A2F2-F55DD36F7A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496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2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34.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FC83A8-20B2-DD68-0A1C-F9FAC8346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67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88BC55-B21B-41C1-233F-0823547D5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487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03C303-30FF-1FD2-FE40-58B492B5D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493"/>
            <a:ext cx="12192000" cy="668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065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BCDB75-3E8F-ED75-8113-5DBD6EBB1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47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28710F-3888-FB5E-BA3A-E5B0C4C9A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6"/>
            <a:ext cx="12192000" cy="677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48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368FDA-FBAE-B042-F8BB-3CBE6F7DA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35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AED74E-DA53-4E39-BA87-BFD065107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66"/>
            <a:ext cx="12192000" cy="678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91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2825B5-735D-6D9C-48E8-16553C8B3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84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031726-74F6-A5DF-E1FB-0447BC8BD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8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730D4C-C86A-E997-DB72-915A67906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380"/>
            <a:ext cx="12192000" cy="675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9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9A8F42-3810-53B0-4CCF-B5D2BCC91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0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0AA98B-8C64-77A8-FAAC-C39B465E0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80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1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470F43-49E8-09FB-F757-AB95F1B381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358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3C1B36-DF6D-BE08-3855-CB7FA01D9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625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E974CF-3C32-303C-8B6D-762DDBFB4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60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AF0D72-352C-315E-BA99-393FC37D7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732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48CC64-10C7-2EE1-543C-1BB74A64C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71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BBC10E-8ADB-4F89-7DFA-AB56C4486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837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58DA04-77F3-9ED1-0088-5F8C3ED24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2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DC1B4A-068D-D1EF-44B2-7AEC09F2D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12192000" cy="679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356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1DF7F6-8DE3-E58F-27C6-4D0325FE1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81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106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FD1814-6050-6F75-9A2B-ABC4A29AE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80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9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49C5C4-7817-6C45-A31E-8541C7840E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3" y="0"/>
            <a:ext cx="12102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816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55230D-96F1-0A14-9F44-C040C4D4E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80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85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94CD6D-348B-F574-8557-A6CBF5692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619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C0A89-72E5-3478-3958-6AFBE521E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12192000" cy="679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3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7DBFCC-CD5C-EC39-9D76-F94022B6A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66"/>
            <a:ext cx="12192000" cy="678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779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C2C740-2518-350B-B283-81E34539C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46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F9CA57-7525-DBAD-75D6-D7722A1AF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30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48EFB9-EB3B-6667-A8A8-78CF770C2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60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16A99B-9BCF-2D87-097A-4F1F02588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433"/>
            <a:ext cx="12192000" cy="677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73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3E3D93-D6C5-8623-4E71-67D1EF114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5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E800D6-E126-C20A-02B6-4EC9E4B78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099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04934D-9BA7-BC94-D9CB-90596988E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146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2023-02-25T18:59:21Z</dcterms:created>
  <dcterms:modified xsi:type="dcterms:W3CDTF">2023-02-25T19:46:37Z</dcterms:modified>
</cp:coreProperties>
</file>