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25" r:id="rId33"/>
    <p:sldId id="326" r:id="rId34"/>
    <p:sldId id="327" r:id="rId35"/>
    <p:sldId id="328" r:id="rId36"/>
    <p:sldId id="296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TX2WsPwvp2JaWEcYLlrHw==" hashData="T2mCor8da6eIsHbg9G1vs+tlQiRX4uqTTAnzaVL2olMzxunK/Ffg9XPYntD/dgs7JY1cJ3f1Rrh5Ybzzbqs6XQ==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ulou Kierzkowski" initials="LK" lastIdx="1" clrIdx="0">
    <p:extLst>
      <p:ext uri="{19B8F6BF-5375-455C-9EA6-DF929625EA0E}">
        <p15:presenceInfo xmlns:p15="http://schemas.microsoft.com/office/powerpoint/2012/main" userId="db2937178eb53e7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C799F6-6A68-3B93-A96E-E3EADD656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2AE2CEE-49ED-F59F-EC83-A8F568F969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6F18A6-E0A4-C691-4B5E-8E86CE00B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979DDD-6BDA-014C-340D-258DB86D9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4EB2B9-3105-8A78-27F9-F9DD3CD66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744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66923-79EF-DBC6-991A-42B3F039E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B989FE-CD3A-218D-D082-24E6539B02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AD2EFF-D5F5-DFF4-B398-13FEC12BA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FB6187-8326-0BC2-82BB-0E133F719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FFB62C-10EA-91A4-82CC-F4EE1C4A8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451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AE16AA-A637-C270-0BC5-09511FCF3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FBACD8-5158-E7FB-9CA9-85FB9E365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1A09B-FD32-8948-DB9B-A096A063D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916569-C2D5-301F-C87D-BC7C5B990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BCC7A-A9BF-11E0-E8F6-BDC7468B8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880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5EF79-EF58-E6BE-9849-991EF002A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41D9D4-3638-3A04-AAE4-C7D5C52E7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C18CCED-189A-8B6F-8953-5DD931E0D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1780FE3-EA1E-1A18-C8E5-D06083EB1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9A336A-8B05-8251-4B4B-8E49523BC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8418FE-60B2-468F-4C00-DAE32A288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518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FC21F7-42BF-E011-2E05-81AFE0145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7F9507-F609-2B3A-B87E-97ECF13B8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8D3514-E951-B8D2-3388-1848C355CE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D6BBAF5-649B-0354-3A23-01189286A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161EC2E-6837-4012-1CF0-133909E888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8C725B9-83A9-4F5F-FB22-7CE242905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76C1779-39BE-286E-ABC5-DB10930FF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4F84F1F-6A3A-C2A3-FDC3-DCD0E8A1C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615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434B20-B43C-4033-43B6-7DD9C72E6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D14363E-C04E-2541-7CE1-5062F030A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82BA317-9830-91F1-4F52-A433D2483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9B26CE3-E989-AAC6-3B09-A52B465A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196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0446AF8-4B75-A58F-4F7E-44477DBB4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8F763AF-724D-D737-F7B5-5563CDB71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150838-D2BD-57D7-302C-3A4A4B9E3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899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537BD-26F1-8B06-86A5-D1265A8E4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B0F1E48-A0FF-1878-4BE3-C5D3B2125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40B291-8796-2071-902B-981E0F50EA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064912-2FDF-2A60-7BAD-09F61A1EA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539084-6B7A-82CE-8BC8-54C649007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D81F48-DC9D-7F0D-1151-A32386144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781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FFE859-7258-6A4B-9A96-C2042FC0C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62D9F8F-DA15-A379-7415-834F6AC761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5025E87-D19E-E42B-BD06-F4FBF8693A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143DF09-15FB-D60B-9DBF-EB0285AE9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A07F23-A215-B412-079E-09379B35E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2B60289-772E-B722-3A61-65C633B35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315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57C23-7061-A290-3C80-3E8FC4C2A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394A93-9B17-27B4-BC00-E4A90EB15F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BA6C44-2133-090A-D0F9-1EF71725C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53BAEC-396A-FEBB-8FEA-094C3606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CA1DA8-DEB1-E5B2-56C1-C3A0DE8A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002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CBA6573-5B91-3E7A-41EF-E9468C355C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74DE84-D785-63D7-6412-0672163F31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2EF4A4-FAA4-8A56-F516-C7BEEDB47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F3FC72-9B99-2AF6-8AFD-346F760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165A32-ABD0-4FD2-5A41-26E3E8288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928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rgbClr val="7030A0"/>
            </a:gs>
            <a:gs pos="26000">
              <a:schemeClr val="accent1">
                <a:lumMod val="36000"/>
              </a:schemeClr>
            </a:gs>
            <a:gs pos="76000">
              <a:schemeClr val="accent1">
                <a:lumMod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87AC71C-25A1-245B-4838-9277D205C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B4ED05-252D-19C0-2B52-396B2EF82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6BC466-6FB1-49F7-B6D0-9D9DCDE533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B5738-7B47-43D7-A573-4E6C946299DC}" type="datetimeFigureOut">
              <a:rPr lang="fr-FR" smtClean="0"/>
              <a:t>13/11/2022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BD8D70-2666-7245-EA2D-0A88E93FC9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268279-1314-AAED-8EEA-F2CCE9197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1564F-25B6-4777-9584-BAE88BD0A9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968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2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33.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5C7523-B392-6ED2-83B6-D1C3FFCC5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66"/>
            <a:ext cx="12192000" cy="673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13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FBE5D9-3665-F9CB-C7EB-6C023B249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25"/>
            <a:ext cx="12192000" cy="674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5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52BF82-106B-2AC0-4534-580E90C8F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76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4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E0EAD9-07AA-5C93-C565-C7209FA30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27"/>
            <a:ext cx="12192000" cy="682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1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1C1B54-3E26-C06B-97E9-5F9AE217C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76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370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1DC935-EB51-D361-85DF-4CC51C1AA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07"/>
            <a:ext cx="12192000" cy="679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51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4F8C54-01C3-B7C2-603F-82C598DDE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12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C8B5F9-8F20-6163-7843-1DBC294CC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48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A6B7FB-043A-15D8-2516-E15A28AFF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26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04D6BD-1C7A-2B2A-6979-B533D2F73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74447245-E1F9-26C4-9CAA-521BAE742C87}"/>
              </a:ext>
            </a:extLst>
          </p:cNvPr>
          <p:cNvCxnSpPr>
            <a:cxnSpLocks/>
          </p:cNvCxnSpPr>
          <p:nvPr/>
        </p:nvCxnSpPr>
        <p:spPr>
          <a:xfrm flipH="1">
            <a:off x="3189767" y="2604977"/>
            <a:ext cx="340242" cy="265813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2034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B2F38D-D4D7-6F03-8EBB-B60BEAAC1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0"/>
            <a:ext cx="12192000" cy="677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309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0EF4A5-7D0D-2B6F-7924-A532B94D9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" y="0"/>
            <a:ext cx="12190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47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B0E93A-A51F-76EA-E200-7550D561F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90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0023FE-FD1D-48DD-5A65-CB46842CC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718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B7AB90-28D6-552B-7FBE-15E8F6CD6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46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17E79F-C0BC-CDE1-BB66-9385D7938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790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9E0451-1314-8E0B-1C28-02213C4D2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733"/>
            <a:ext cx="12192000" cy="672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798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CD9201-D6B2-150B-07F0-35518FCE1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16"/>
            <a:ext cx="12192000" cy="67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516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C6090A-E869-74B2-BE0A-9C28157D9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64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983C2A-1DFA-634D-B071-4192C47ED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48"/>
            <a:ext cx="12192000" cy="684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8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50E624-0300-5EDF-8132-F093A5F37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25"/>
            <a:ext cx="12192000" cy="674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70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8B629F-0009-A5E1-F692-71FD7BE82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74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FF1C4E-353A-A223-F4E5-D5D76054B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1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208529-BF5B-7422-CA2A-33B6C9DC7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733"/>
            <a:ext cx="12192000" cy="672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31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3FD345-9DA1-02A8-E9C2-30151DF9F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292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A43B69-3EC4-810B-21E3-28ACC89B8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4" y="0"/>
            <a:ext cx="12147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9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5D4552-44D7-409E-1EFA-1675A7303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19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64EF73-9677-5998-1B84-8E978AA15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76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6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D383E2-312C-4A32-6FD6-97059009F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133"/>
            <a:ext cx="12192000" cy="6671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811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FE7941-53D2-65BE-7C3F-BC38C64EA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4" y="0"/>
            <a:ext cx="120707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15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D02157-029B-12C6-0358-909F0A2C4D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33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1EDBBF-9675-2DF9-404F-CEE449639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9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393567-EFBE-39EA-1D71-8858FB497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54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CDFF46-4B2F-F5A4-EAD3-028E4D61F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7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2022-11-13T18:53:51Z</dcterms:created>
  <dcterms:modified xsi:type="dcterms:W3CDTF">2022-11-13T19:37:25Z</dcterms:modified>
</cp:coreProperties>
</file>