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9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EIS1EWY9nkZH8I/4h1jvw==" hashData="KLY/oxkP1ibVInKHT0HbeRWbuL0HbzoKxHcfzUptTtbvF3VR6rQGWhtkWrDw0HaVr19s1R7AWjG1MvVNbJ2Utg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1332" y="4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7DAA2A-A480-FB1A-76D6-4531AB16E3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0E76552-48B4-0572-9297-FBAB84B68E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2AC1A1B-8F25-1128-C601-2942C1EAC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E19F-EBB3-447D-90F3-7B85675AA536}" type="datetimeFigureOut">
              <a:rPr lang="fr-FR" smtClean="0"/>
              <a:t>15/07/2026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F8E69EE-4138-8526-4942-EE3B3D49E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22D4209-BA7D-308D-D0CB-A424FA6BF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F45CB-0C61-4D3D-A006-C74EFF434A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8738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7C7932-328A-CDAA-BA39-E9C2513DD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4A6BC23-24A0-2FDB-531C-CC2DCC0BB3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A9A949-56EA-E234-AE13-773CCD693E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E19F-EBB3-447D-90F3-7B85675AA536}" type="datetimeFigureOut">
              <a:rPr lang="fr-FR" smtClean="0"/>
              <a:t>15/07/2026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C2E36A-7572-7824-EB8B-FBCAE6C89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C4325D-0452-8822-9BA7-DBF776F80F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F45CB-0C61-4D3D-A006-C74EFF434A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455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9C21AA-44D0-C1A2-F11F-6137313860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A2074B2-6E73-79B6-75A5-EE09DFDFEB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9963967-3D51-12A2-FF13-BA7AE91F5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E19F-EBB3-447D-90F3-7B85675AA536}" type="datetimeFigureOut">
              <a:rPr lang="fr-FR" smtClean="0"/>
              <a:t>15/07/2026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21E7650-FA92-14F4-2F08-B35DD5FA2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974880-F286-1AB0-9C42-D8FC99E93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F45CB-0C61-4D3D-A006-C74EFF434A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7889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48D1BF-49D6-3A91-8746-BDD6B305F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561096C-AB77-13D3-6CCF-C93C5B1700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39E306D-41FB-57A7-EA1E-9D8D1B2A72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BB18F6F-C084-B765-0B02-C9B455FD1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E19F-EBB3-447D-90F3-7B85675AA536}" type="datetimeFigureOut">
              <a:rPr lang="fr-FR" smtClean="0"/>
              <a:t>15/07/2026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5BA8CBF-52D9-D5E1-5906-36F8B1397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E454A39-9380-6A64-7DA9-1DE9E30C7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F45CB-0C61-4D3D-A006-C74EFF434A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4757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9B24EB-D216-44B8-CCA0-17C0E116FA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DA1A5D-A990-6BB5-2B68-1CC2B0ABAB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FD130CA-6822-3404-C7E7-8280906100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7256742-A95F-BF53-CAF6-57B4AA9C55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1DEA537-2235-277D-CD54-C1D630CF11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6BF7429-20E1-45DE-49EB-307EFC9DE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E19F-EBB3-447D-90F3-7B85675AA536}" type="datetimeFigureOut">
              <a:rPr lang="fr-FR" smtClean="0"/>
              <a:t>15/07/2026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82EABA9-C152-DC26-9294-082E620FC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1211CE3-7E30-5FB6-6FDA-C008BC4CF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F45CB-0C61-4D3D-A006-C74EFF434A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911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F343A5-6CB2-C7F8-F060-511EF32AB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35AF5B1-C23B-FE55-58B1-E6EAA16D4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E19F-EBB3-447D-90F3-7B85675AA536}" type="datetimeFigureOut">
              <a:rPr lang="fr-FR" smtClean="0"/>
              <a:t>15/07/2026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6A048E5-0C22-FE4E-3DC4-BDF954768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EFDFCD3-EDA5-9E4D-2F3F-DAF87E72C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F45CB-0C61-4D3D-A006-C74EFF434A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0097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E21B4FB-2430-A138-E817-6B8848853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E19F-EBB3-447D-90F3-7B85675AA536}" type="datetimeFigureOut">
              <a:rPr lang="fr-FR" smtClean="0"/>
              <a:t>15/07/2026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8EBC137-83D6-679B-5584-B8E18196B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7FD0A27-D5A1-556F-6EE1-017591304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F45CB-0C61-4D3D-A006-C74EFF434A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388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A0F040-B8FE-EDA5-EEC6-4D5102ECE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5FA5E58-E18D-CA51-B582-CFCC25DA59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53F8F47-D05C-4E3C-1208-2BB427E72C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9B9BE2D-12A7-A6F0-FC44-037D528F2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E19F-EBB3-447D-90F3-7B85675AA536}" type="datetimeFigureOut">
              <a:rPr lang="fr-FR" smtClean="0"/>
              <a:t>15/07/2026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5A35D-C652-D9B9-68AA-BDDA2B91A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B5E5E1-5E43-4200-E8AB-F445D2CE30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F45CB-0C61-4D3D-A006-C74EFF434A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0493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426CFB-9012-29D3-A29A-7666341C9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4CC6E7E-30BE-EFC7-59D4-07BF67C3CB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AFEF1B2-39DF-7D9B-EE4B-C3C69BEF73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C23B486-B34E-81E9-9B2A-695094CD4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E19F-EBB3-447D-90F3-7B85675AA536}" type="datetimeFigureOut">
              <a:rPr lang="fr-FR" smtClean="0"/>
              <a:t>15/07/2026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B965BF9-8E67-1A39-5611-E397BE156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AB04463-1D0E-7279-0494-06799681A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F45CB-0C61-4D3D-A006-C74EFF434A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0456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D376AD-7DCF-A37D-837C-9BCEB6C2B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D3CA264-8846-A3CF-9EA8-77EC7DC33C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CF48D1A-9F58-CF09-21C6-473B704A5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E19F-EBB3-447D-90F3-7B85675AA536}" type="datetimeFigureOut">
              <a:rPr lang="fr-FR" smtClean="0"/>
              <a:t>15/07/2026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B11014-D8D6-A816-3DFA-F0BDA25C87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AD2346D-067E-C934-48B4-8882EEBA5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F45CB-0C61-4D3D-A006-C74EFF434A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012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07B710C-2012-2CE5-B2CD-26D55A1D2B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FB5342-9C0A-A752-38CC-F09269BADE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4330D9-1829-F92E-F48F-121D45150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E19F-EBB3-447D-90F3-7B85675AA536}" type="datetimeFigureOut">
              <a:rPr lang="fr-FR" smtClean="0"/>
              <a:t>15/07/2026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983056D-65C6-C838-60C0-0A5B06AB9D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D65D47-B5C5-3B23-9A99-7D4BD57BC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F45CB-0C61-4D3D-A006-C74EFF434A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9584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99000">
              <a:schemeClr val="accent1">
                <a:lumMod val="12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55D51D4-D113-3269-FB1C-208A1D7F9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5BE7FE-D321-BDAD-333F-36CC5EF0E5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A5103A-3C57-C9C8-DB19-1B1060D274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0E19F-EBB3-447D-90F3-7B85675AA536}" type="datetimeFigureOut">
              <a:rPr lang="fr-FR" smtClean="0"/>
              <a:t>15/07/2026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0344C5-BCDC-FC02-DCC0-4E60393AA2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0AD405-1E94-F6DA-F571-CE25570C43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2F45CB-0C61-4D3D-A006-C74EFF434A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6340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7" Type="http://schemas.openxmlformats.org/officeDocument/2006/relationships/image" Target="../media/image37.gif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oulouspps.biz/" TargetMode="External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pppp.jpg">
            <a:extLst>
              <a:ext uri="{FF2B5EF4-FFF2-40B4-BE49-F238E27FC236}">
                <a16:creationId xmlns:a16="http://schemas.microsoft.com/office/drawing/2014/main" id="{73A43775-D01A-6683-0CFC-C30BCE4B17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1">
            <a:extLst>
              <a:ext uri="{FF2B5EF4-FFF2-40B4-BE49-F238E27FC236}">
                <a16:creationId xmlns:a16="http://schemas.microsoft.com/office/drawing/2014/main" id="{92E1921A-0497-FCDB-C350-26C4DA04F4D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24075" y="542260"/>
            <a:ext cx="6286278" cy="1382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519958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Trier Allemagne</a:t>
            </a:r>
          </a:p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photo avant après 50.</a:t>
            </a:r>
          </a:p>
        </p:txBody>
      </p:sp>
      <p:sp>
        <p:nvSpPr>
          <p:cNvPr id="4" name="Rechteck 5">
            <a:extLst>
              <a:ext uri="{FF2B5EF4-FFF2-40B4-BE49-F238E27FC236}">
                <a16:creationId xmlns:a16="http://schemas.microsoft.com/office/drawing/2014/main" id="{B16F3BA5-AE67-0575-F749-75E0FC1FBFA3}"/>
              </a:ext>
            </a:extLst>
          </p:cNvPr>
          <p:cNvSpPr/>
          <p:nvPr/>
        </p:nvSpPr>
        <p:spPr>
          <a:xfrm>
            <a:off x="3031381" y="3152358"/>
            <a:ext cx="66548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Trèves était la deuxième plus grande ville de garnison Française après Paris 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E87256E-7878-5CE0-EBBB-6360900EB2E7}"/>
              </a:ext>
            </a:extLst>
          </p:cNvPr>
          <p:cNvSpPr txBox="1"/>
          <p:nvPr/>
        </p:nvSpPr>
        <p:spPr>
          <a:xfrm>
            <a:off x="4582633" y="5890437"/>
            <a:ext cx="3296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Loulou création photos du net.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49BDB51-4A1B-58AA-E07A-C7B1F1B20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061" y="5735894"/>
            <a:ext cx="1047750" cy="1047750"/>
          </a:xfrm>
          <a:prstGeom prst="rect">
            <a:avLst/>
          </a:prstGeom>
        </p:spPr>
      </p:pic>
      <p:pic>
        <p:nvPicPr>
          <p:cNvPr id="8" name="Epic Fantasy Music - The White Forest">
            <a:hlinkClick r:id="" action="ppaction://media"/>
            <a:extLst>
              <a:ext uri="{FF2B5EF4-FFF2-40B4-BE49-F238E27FC236}">
                <a16:creationId xmlns:a16="http://schemas.microsoft.com/office/drawing/2014/main" id="{235C5531-E0A3-96B0-5595-4C615E2288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736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833F644-5FB3-6F6C-B694-3AD0EC729C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087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088F9F-98E8-9A66-98F1-9823A1BC57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89"/>
            <a:ext cx="12192000" cy="6845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630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17F5E20-B787-B1BC-180B-766DECD77D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461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37EA518-6CB9-FFBD-22D0-0CD5B0EA95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761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778120B-8A72-A6FA-78FE-E3E940BB8A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741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EDC970F-BBEB-8AC2-7ABD-DE02F5AC2D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062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8AAAD34-242E-5919-4DDD-723E5EB9AA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7" y="0"/>
            <a:ext cx="12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315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13FCB6-0FB1-D1F5-49BF-204C0301A1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791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7E9F61-8250-221C-A4C0-FFB1C7D439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5" y="0"/>
            <a:ext cx="12168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245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36286DD-39BC-49BC-9C98-C9AE9915B5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034"/>
            <a:ext cx="12192000" cy="681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37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CA184E5-6082-BE32-8EAC-6A7A307395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8" y="0"/>
            <a:ext cx="121236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873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8D20B7-A14E-5E8D-D93C-EDA1E60186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034"/>
            <a:ext cx="12192000" cy="681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745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7278655-EB73-371F-6944-D1BE642044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460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7B9565F-0F69-B1CA-F218-378B72B40C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89"/>
            <a:ext cx="12192000" cy="6845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438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41700F6-876F-B62D-5784-138E3C29E6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" y="0"/>
            <a:ext cx="121835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805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99EC247-8884-E4AD-03CA-7F1154AE3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3"/>
            <a:ext cx="12192000" cy="685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033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DEECA34-F238-9E67-8390-EFB3E90C3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5" y="0"/>
            <a:ext cx="120939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224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3B45D28-3E98-6ABD-8ED7-4DF064D2CF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5" y="0"/>
            <a:ext cx="12168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527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1357F4-82A2-40A1-254F-54A71A3798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89"/>
            <a:ext cx="12192000" cy="6845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510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0E400D4-2069-5ACE-9948-FA44C1EA6C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6" y="0"/>
            <a:ext cx="121087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630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68FF0B-C1B8-7A23-C6D7-F417CB4600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215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4B387C-C67F-D23E-C485-DE3C430AE0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62"/>
            <a:ext cx="12192000" cy="682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69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DBFE4AC-8AEB-9F3B-7917-130C169B1A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5" y="0"/>
            <a:ext cx="12168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534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C74392F-5913-BBE2-0A9D-FF9B0C95EC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62"/>
            <a:ext cx="12192000" cy="682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302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D120039-78C9-8CA4-173E-AE6EAFE058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3"/>
            <a:ext cx="12192000" cy="685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411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D46F5E0-52A8-1B85-EA9D-073390F2A5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5" y="0"/>
            <a:ext cx="12168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127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C74F180-652E-1145-9C32-D570341A3B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7" y="0"/>
            <a:ext cx="120791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589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B61F8E8-2D5F-7DDD-51A9-73BB18034D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3"/>
            <a:ext cx="12192000" cy="685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304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F75A5DE-3E36-72D7-6248-FFDB9489CD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613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5B6AC62-CAFE-9CC3-E7F1-C66707390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71730" cy="341706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27F11D1-B1D3-E3F8-0B3E-8007612B8D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452" y="1"/>
            <a:ext cx="5163016" cy="3442010"/>
          </a:xfrm>
          <a:prstGeom prst="rect">
            <a:avLst/>
          </a:prstGeom>
        </p:spPr>
      </p:pic>
      <p:sp>
        <p:nvSpPr>
          <p:cNvPr id="10" name="Textfeld 6">
            <a:extLst>
              <a:ext uri="{FF2B5EF4-FFF2-40B4-BE49-F238E27FC236}">
                <a16:creationId xmlns:a16="http://schemas.microsoft.com/office/drawing/2014/main" id="{C95F0FA9-9663-2797-5C7D-E742A5D0F35B}"/>
              </a:ext>
            </a:extLst>
          </p:cNvPr>
          <p:cNvSpPr txBox="1"/>
          <p:nvPr/>
        </p:nvSpPr>
        <p:spPr>
          <a:xfrm>
            <a:off x="6991353" y="3067216"/>
            <a:ext cx="516301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Pétrisberg en 2026, anciennement 9 ème Régiment d’ Artillerie de Marines.</a:t>
            </a:r>
          </a:p>
        </p:txBody>
      </p:sp>
      <p:sp>
        <p:nvSpPr>
          <p:cNvPr id="11" name="Textfeld 6">
            <a:extLst>
              <a:ext uri="{FF2B5EF4-FFF2-40B4-BE49-F238E27FC236}">
                <a16:creationId xmlns:a16="http://schemas.microsoft.com/office/drawing/2014/main" id="{7E10C118-30F9-4550-DE78-D505EE691E72}"/>
              </a:ext>
            </a:extLst>
          </p:cNvPr>
          <p:cNvSpPr txBox="1"/>
          <p:nvPr/>
        </p:nvSpPr>
        <p:spPr>
          <a:xfrm>
            <a:off x="402677" y="3070767"/>
            <a:ext cx="443826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Petrisberg vers 1970,  9 ème Régiment d’ Artillerie de Marines.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6845DC8D-C8EA-FA78-2A73-FFE442D3F0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25" y="3419672"/>
            <a:ext cx="3103385" cy="3417061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FEBA4F9B-7289-71FC-E4B4-55EDF625CD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175" y="5273749"/>
            <a:ext cx="4369015" cy="901109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6F9F5C6B-B850-2A70-5F33-AC9C854C64B8}"/>
              </a:ext>
            </a:extLst>
          </p:cNvPr>
          <p:cNvSpPr txBox="1"/>
          <p:nvPr/>
        </p:nvSpPr>
        <p:spPr>
          <a:xfrm>
            <a:off x="8662896" y="5668562"/>
            <a:ext cx="3047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hlinkClick r:id="rId6"/>
              </a:rPr>
              <a:t>https://loulouspps.biz</a:t>
            </a:r>
            <a:endParaRPr lang="fr-FR" b="1" dirty="0"/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786BEA81-4DDE-54CA-0434-545FC69591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536" y="979966"/>
            <a:ext cx="1695463" cy="169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03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flythrough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Grand écran</PresentationFormat>
  <Paragraphs>7</Paragraphs>
  <Slides>31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Impact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Loulou Kierzkowski</dc:creator>
  <cp:lastModifiedBy>Loulou Kierzkowski</cp:lastModifiedBy>
  <cp:revision>1</cp:revision>
  <dcterms:created xsi:type="dcterms:W3CDTF">2026-07-15T18:22:50Z</dcterms:created>
  <dcterms:modified xsi:type="dcterms:W3CDTF">2026-07-15T18:44:06Z</dcterms:modified>
</cp:coreProperties>
</file>