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X0LmTcpxBaG4JYzxpkOSg==" hashData="1zYBhX+kIngSrNmiAGv5swlMz+OVIGo2EhToGoPyUHHPudzlv5NYRyqbvgZcjyHTWe9pJ/pOUOUg+1Tv7UhZV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0" autoAdjust="0"/>
    <p:restoredTop sz="94660"/>
  </p:normalViewPr>
  <p:slideViewPr>
    <p:cSldViewPr snapToGrid="0">
      <p:cViewPr>
        <p:scale>
          <a:sx n="80" d="100"/>
          <a:sy n="80" d="100"/>
        </p:scale>
        <p:origin x="1680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B2F7B5-A1A9-E2F8-0C16-73479C0D1D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F6CE27-038A-3788-6D2B-DD01A3F03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7F9A86-CB1D-2BFA-8E0C-F8E10B3A4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ED3B65-F499-47C5-65A6-6754D296A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6E5E43-D1DA-AFBC-77CF-088B679F7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44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A5A68-AD8D-1E6A-E135-500150725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A5EC7A-09E2-854F-C47C-01A09611B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330863-9050-F433-B708-C01E7C9ED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335006-212B-C713-ADB1-904A265B8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BE2339-0AEA-078B-E4FA-0D57F328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247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07539-9F67-B281-9830-AB5EF3B6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3F90F5-190A-D628-0362-6A10F6226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BA230F-2D45-3114-66FE-A35B3DB50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E2A0EF-9019-4579-B607-C9CECB215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58147F-7D4D-F3A2-6C28-C0026FE50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615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F1C85-E641-615E-E36A-8FFCB8087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A155D9-8A44-877F-91D0-E8A705195B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DFCBEB-F8FD-2E2F-FBD4-CB622CC33A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DD1F8D-1427-50B9-ABEE-58400D623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C7A0E6-C53E-275D-8AF4-BF7CEBB44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C35793-FC91-4436-9FCD-51DE14CC5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384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A234B-EA6A-322C-9A24-4ED8A1764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13782E-B195-7115-2666-8DBD13E0D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2E09CE-C83A-A5C5-BBE8-5648A7522B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03787BF-CC2B-3F43-9CBF-D2CC404D3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A5FE364-A2D1-93AA-8EE9-8132B08C0D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FB7005D-CED2-D2F2-953A-6C42F21E6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BDF83FD-FD97-B4B7-0C3F-EDED02355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2EA5CBB-BCC5-F0CC-9FF5-B80BFE510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123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1F6B0-354E-E20E-B737-2DD991D33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16FC2B4-AB03-C193-D576-1B8975B9A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5D85D58-5F3B-117D-D310-4922A41E3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D172D15-8175-402B-8D15-469DAB54D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69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43039B-C25E-AACA-73F1-5FEDEDE32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890F3D-AC36-C087-6E0D-9296782C2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05520B-4070-D459-BF58-50590BBF7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30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987FA5-D24B-F03C-AB41-54F7731AA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AA16EC-981B-768E-455C-202B25AA4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69FF3F2-5C51-F2E9-72FB-9F778603A0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25F186-F1F7-B781-F33D-31FEF59CB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F6AB49-EB7F-32AF-5B24-102ABC3D4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C928FD-5CB8-5B03-C2A0-70B68E6C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04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35714-E122-64B0-51BA-228763C6F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DD8422-F064-FC75-BCD5-0062BB07B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90E2F9-4210-9E0B-0A42-2BA8D8A2AB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027D0B-2092-54A2-C38C-8ECD394AF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087373-77E6-C231-B1F4-76C25C97F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BD3B1E-B5FF-2325-F495-4052156DA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48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02C229-8A0F-769E-1D27-E77F21986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6026FD-F4D8-D489-9769-B7AD01F3E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2D1FC1-7ED6-9EBE-A21A-F66AD200E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C7AF23-38FA-9E33-FC8A-879B05042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A6CEB5-6AB5-76F6-052D-89B54A2F9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075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CFBEA99-B9E1-8C02-1251-EA4038D624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D52230D-AEC7-2A41-BB20-ACB67AA166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ABBA90-1C02-72D9-F682-6D2ACBF81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1AEFA8-EFA5-FE37-16DC-908DFFC45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547384-BEB6-0187-F2CA-55E084453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172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accent1">
                <a:lumMod val="50000"/>
              </a:schemeClr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ABF2F74-A24C-804D-7E37-B757B5D92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7373CD-C7E1-06B3-1E69-60428EBF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854E60-E796-8BCD-1B4A-E8687B1369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6E77D-CCB0-45A2-8958-3844780F639A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4FE94B-D44C-AADF-792E-7C359C46D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5199CE-1D1B-7751-5E06-D657B84058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10B03-FD2A-4B59-A99F-4333679C2D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223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8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45.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91FFD2-01F0-FF8D-A901-6072B6463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88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531891-913E-75B2-653C-549FF0B1D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685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C21CE6-29B1-B542-FC8B-0E5E0D0A4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00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0C4C96-9645-1C02-988A-767C55B12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04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DE792F-6E18-2CCB-EBC5-F15EF192E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83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E48743-656B-445A-E6CC-F89E788F1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88"/>
            <a:ext cx="12192000" cy="675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599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411628-1653-778B-BCBB-B97C0C8D8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0"/>
            <a:ext cx="12192000" cy="677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238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9A26C7-AE1F-9496-C5FC-2AB0083F5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825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659EEA-CAAD-1738-7624-77504962B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51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F08EED-F725-08D7-15EA-456F7BF27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0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13B06D-486E-3C52-8E30-EF70F994B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55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B90BD0-B257-6BA4-232C-69AFBC947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52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346559-C2E8-DAC7-7F3E-65F621C1C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1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189240-CDB8-5A0E-5E4F-2C2510772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97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3E35A3-5D1E-775E-7827-14440A49E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56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08B374-598F-98DD-73E3-B5514A920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963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394635-49FE-815A-10F6-2BA3511B5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1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2CC152-C40B-7A63-87B8-A803BA623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1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5D7A84-44FB-7D8B-0734-C2BDC7163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0"/>
            <a:ext cx="12192000" cy="6778040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3CDB7D0B-C60F-5BC8-AA23-FEFF341F850F}"/>
              </a:ext>
            </a:extLst>
          </p:cNvPr>
          <p:cNvCxnSpPr>
            <a:cxnSpLocks/>
          </p:cNvCxnSpPr>
          <p:nvPr/>
        </p:nvCxnSpPr>
        <p:spPr>
          <a:xfrm flipH="1">
            <a:off x="5438274" y="1130968"/>
            <a:ext cx="998621" cy="1383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057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61204E-E59F-5789-7D16-9A41DED66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251110-C6AA-9947-7EFE-1313186D3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03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20F3BE-91FA-F7FF-E056-CF0656E06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07"/>
            <a:ext cx="12192000" cy="679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61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C43B15-EA10-8E7F-710B-2C87CBA8F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454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E0B4E9-B261-729A-E294-A1DBD1E6C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454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8193DC-E2F9-B2FB-0291-69502704B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76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E225B8-F2FD-67A4-2710-0E7BB8FD6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877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3D390F-8F80-7500-E215-C7ED97AE4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3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5CEAF7-609C-7515-ACEF-BCDAF5DFF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3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0D2085-8D72-81E4-20AA-3A2974736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22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A50F70-A549-F1FE-C69C-6E751D166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9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2025-07-28T18:27:13Z</dcterms:created>
  <dcterms:modified xsi:type="dcterms:W3CDTF">2025-07-28T18:55:32Z</dcterms:modified>
</cp:coreProperties>
</file>